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635A-DA13-B6C6-2F28-67EE0CFC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D9A8B-12F4-5B4A-6261-5BEDF5A9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AD9C-35D3-83DD-9162-72E51005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0BBA-78FD-E0B8-1DF6-020FDA5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BB6D-57F0-5EBC-B277-1727194D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97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545B-63E7-828A-C8CC-80C72D83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57F9D-52D4-5E83-B220-2BF941A1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4294-A8E6-FE16-CFAC-2760E7E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4459-C993-373D-2F35-E951A99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3D47-36F4-31DE-CC3A-C3AD642A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31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D43EE-B3CD-FC81-1FB6-ABBD0819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48B98-BF2A-3F38-599E-B9A3B4A8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B465-24F9-27AC-DA9E-2B0C1072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C020-8E20-7F70-6D3A-C154FE2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97B8-8F0C-1811-39FF-C00D1389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2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EDF-B31D-59DF-7A65-F643270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47E4-7C7D-ABF7-68BB-B395FB5B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7AD6-E79C-E425-3A0E-61FAB75A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03FC-D95F-7C0B-6031-4234354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C50D-56B7-A6EE-F627-ED241ADF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0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2AEC-69E7-1F98-75A5-A22D7B36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1E37-2CE1-2445-BD0D-3BAF3331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CF78-B492-DA4A-0D77-699466F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A721-7310-6F79-2A14-5F03ACD9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38D9-3630-4EBE-8DF8-DA804E4E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5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A798-DE21-A0C0-48C4-4E019205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29A4-1025-558B-BC63-8388CF9D1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626D5-3B9E-976D-539F-D49DAAFD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336A-D6EA-A3A3-D47B-77DDA42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A208-168A-E3CA-0112-8F4D950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A089-2BC8-28C1-C1E6-4C347A6F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18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99E4-5266-E13F-74A9-3B20935D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E2E1-3492-8167-8D98-157264A0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E09A-6BFE-EAAC-36FF-4D13BA93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ADDD2-BFC4-A356-D7BA-B85D8B392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B9BC3-24CB-FBD0-EDA4-0C05DAEAA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5855-F617-B3AF-8C66-1E475AA6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C676-CCA3-A9C2-6AC4-98F7656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125AF-EB23-EACA-1DC2-2800FED7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84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56A-DC4C-181B-F664-310C288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A0A73-F755-7A42-A68A-C854F1BB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5BC35-D1A0-0371-F56C-8275B29B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8FF6-4325-2B00-1C97-B5EB9DDB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4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54607-1223-0F7F-A1CD-29C3EA11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17644-6022-CF0A-A4B7-80D9798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EBFD0-5115-7078-D7D7-4271792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55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7F28-E015-BEBF-706A-0874AFE0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273F-0400-4DA3-BA30-9675013F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9865-AFDC-24B9-8C8B-1DA42B6A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66CC-E4BC-D02F-DEAB-FB13599F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3C99-4A6D-3AF4-4ACB-D746A9D3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9C524-618E-53BC-B031-FA8967CF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0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F69-A662-97AA-0BB6-E6F77DD3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913F8-1E22-258B-4341-2A789DC3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B76DB-1E52-70F5-AE44-84975B22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C313-D2FC-E3D2-D349-D651B595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EBB41-6695-627D-94A8-959E176B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5E45-565B-2C33-C81F-8AB27D7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5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55D23-82D2-E5F3-B34D-F9F82EF2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7A77-3A80-EEEE-67E4-EFF44978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89FD-99EF-F797-401F-48554C8F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2DD11-93D6-3445-9C45-5F61CE7F2E4E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827F-7573-29D5-29EB-16006A69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7548-D2D9-3FBC-961E-3063CBF61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47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E4B86-E4C7-3845-BF89-5E9BCD69AEB9}"/>
              </a:ext>
            </a:extLst>
          </p:cNvPr>
          <p:cNvSpPr txBox="1"/>
          <p:nvPr/>
        </p:nvSpPr>
        <p:spPr>
          <a:xfrm>
            <a:off x="4330420" y="920621"/>
            <a:ext cx="250805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8000" b="1" dirty="0">
                <a:solidFill>
                  <a:srgbClr val="FF0000"/>
                </a:solidFill>
                <a:latin typeface="Ford Antenna Black Cmp" panose="02000505000000020004" pitchFamily="2" charset="0"/>
              </a:rPr>
              <a:t>K</a:t>
            </a:r>
            <a:r>
              <a:rPr lang="en-CH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ord Antenna Black Cmp" panose="02000505000000020004" pitchFamily="2" charset="0"/>
              </a:rPr>
              <a:t>eep</a:t>
            </a:r>
          </a:p>
          <a:p>
            <a:r>
              <a:rPr lang="en-CH" sz="8000" b="1" dirty="0">
                <a:solidFill>
                  <a:srgbClr val="FF0000"/>
                </a:solidFill>
                <a:latin typeface="Ford Antenna Black Cmp" panose="02000505000000020004" pitchFamily="2" charset="0"/>
              </a:rPr>
              <a:t>I</a:t>
            </a:r>
            <a:r>
              <a:rPr lang="en-CH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ord Antenna Black Cmp" panose="02000505000000020004" pitchFamily="2" charset="0"/>
              </a:rPr>
              <a:t>t</a:t>
            </a:r>
          </a:p>
          <a:p>
            <a:r>
              <a:rPr lang="en-CH" sz="8000" b="1" dirty="0">
                <a:solidFill>
                  <a:srgbClr val="FF0000"/>
                </a:solidFill>
                <a:latin typeface="Ford Antenna Black Cmp" panose="02000505000000020004" pitchFamily="2" charset="0"/>
              </a:rPr>
              <a:t>S</a:t>
            </a:r>
            <a:r>
              <a:rPr lang="en-CH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ord Antenna Black Cmp" panose="02000505000000020004" pitchFamily="2" charset="0"/>
              </a:rPr>
              <a:t>imple,</a:t>
            </a:r>
          </a:p>
          <a:p>
            <a:r>
              <a:rPr lang="en-CH" sz="8000" b="1" dirty="0">
                <a:solidFill>
                  <a:srgbClr val="FF0000"/>
                </a:solidFill>
                <a:latin typeface="Ford Antenna Black Cmp" panose="02000505000000020004" pitchFamily="2" charset="0"/>
              </a:rPr>
              <a:t>S</a:t>
            </a:r>
            <a:r>
              <a:rPr lang="en-CH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ord Antenna Black Cmp" panose="02000505000000020004" pitchFamily="2" charset="0"/>
              </a:rPr>
              <a:t>tupid</a:t>
            </a:r>
          </a:p>
        </p:txBody>
      </p:sp>
    </p:spTree>
    <p:extLst>
      <p:ext uri="{BB962C8B-B14F-4D97-AF65-F5344CB8AC3E}">
        <p14:creationId xmlns:p14="http://schemas.microsoft.com/office/powerpoint/2010/main" val="34947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Black Cmp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9</cp:revision>
  <dcterms:created xsi:type="dcterms:W3CDTF">2024-11-12T13:58:19Z</dcterms:created>
  <dcterms:modified xsi:type="dcterms:W3CDTF">2024-11-28T16:00:42Z</dcterms:modified>
</cp:coreProperties>
</file>