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60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/>
    <p:restoredTop sz="94626"/>
  </p:normalViewPr>
  <p:slideViewPr>
    <p:cSldViewPr snapToGrid="0">
      <p:cViewPr>
        <p:scale>
          <a:sx n="284" d="100"/>
          <a:sy n="284" d="100"/>
        </p:scale>
        <p:origin x="-612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371D-D12B-E9D7-5F89-6A10B6AD8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6DD8F-7227-8127-7777-BAADEFA0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7C36-D282-435F-FDB1-BEB762C7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6527-F30C-BFF7-AE9A-D93AEDC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4ECD-A244-48FC-2699-DA780AD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9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BB25-47D7-9F3F-5135-82A2B0C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DC224-EDC2-882F-BFC6-03F0B7EB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8274-20B3-E569-EA7B-7EA3FC98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BB56-2EE2-385C-57C1-22FAE509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EA9D-CE96-74A1-2353-BD4AAA5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7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74397-4E8A-CBF9-34AA-FAFB8D15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05F5-F58A-2CCE-930F-50154667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B3D6-812B-3F49-D927-BA9AB50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15DE-8539-0AD0-3F1F-F9835C03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9F55-AB3F-15CC-7F68-47D3DD02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610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3620-766E-06C5-D635-4F437BA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1042-0D4E-3A50-EE3F-72374B00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6C01-EA4F-4729-6BD3-7D8732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F59F-580F-EBCC-D97F-B3A94FC5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1C50-8F82-BA98-FB42-EEB1F8B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5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34E4-5C90-63F9-ACDA-F9F5C099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C807-52D0-3120-4A21-E4E12969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B31A-1AF9-E5EE-CCB8-14475769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49D8-A513-7EA5-76A2-B4AB2625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FB3C-64F2-13A4-3E47-99829896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87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160-535C-E66B-3765-9F635583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4DE-327A-B615-1537-0EE50F72E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60ED-154D-D48E-411E-5A15DE9E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7D25F-34B8-183A-6B09-02172B37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AE54-BC48-12D6-2D60-92947E4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A4119-3A80-CA60-9360-C1E553E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5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7D3-5FAE-19ED-C42E-6F630E07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2719-E045-C9D9-40FC-D4A2448A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AD95-434C-9CEE-7522-A1A291CF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E571A-4295-126F-6DE4-331FA9AA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5037D-A60F-91D0-40A6-7211450A9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6CAFA-2003-90EE-EE82-0E46C3A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8A5D1-ADCF-4DED-92EE-5AF5B7A7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0C01F-8657-ACCD-0345-0020F68D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9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387D-7EAD-2278-EC3F-16DF52F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E2932-132D-6A51-1AE6-434B7301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065FD-240C-55A9-A22F-E46659DB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16A46-BED8-9749-6059-187CC65A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2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4D939-1680-49E5-4AE9-161D2B72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C05B8-A0A6-372F-DFE0-BBE33E9D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65B6-09B5-0B49-5BED-1FAD8E58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39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4F80-CCBD-DBE5-2679-A79007F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B846-1F4D-E5BC-9346-DE86F89D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0B7F-7023-4531-B5BE-9E243B36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37B8-1E2C-A04E-3132-F1893F6A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66EDA-10CA-395A-9DB5-6DD376A8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05D44-35CD-CF91-A566-2F6CCAA9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62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6919-1DAE-3BBE-0B75-9385AA6B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321B-3649-8620-B376-D736C5FA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45CC-A0DE-58F0-E371-9C664DEF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C8F3-E6FD-2396-43F6-7C52F0A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42A06-3DEB-FB27-05BF-C506899B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31579-CE11-D8E1-0BF5-CCB2E7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2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6013-A2F8-8022-68D7-2120425F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C8E-0F7E-A481-8CCE-16DF9268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75AF-40A0-0A60-A8E6-38B75E29C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6F4D8-ABCF-4D43-98D5-A7F42FF447A9}" type="datetimeFigureOut">
              <a:rPr lang="en-CH" smtClean="0"/>
              <a:t>22.10.2024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0E5C-5503-B6F0-F892-269443E2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4007-A1A7-01B1-CD1B-B5358734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92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   Infrastructure</a:t>
            </a:r>
          </a:p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        Platform</a:t>
            </a:r>
          </a:p>
        </p:txBody>
      </p:sp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954" y="4234746"/>
            <a:ext cx="595431" cy="5954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E9F305-0AB8-CFBE-4199-22783E15C40C}"/>
              </a:ext>
            </a:extLst>
          </p:cNvPr>
          <p:cNvSpPr/>
          <p:nvPr/>
        </p:nvSpPr>
        <p:spPr>
          <a:xfrm>
            <a:off x="3957575" y="346754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Operations</a:t>
            </a: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0221362B-3A69-087D-1403-35383EA1B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752" y="4312394"/>
            <a:ext cx="440134" cy="440134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BA8DDBF9-ACD3-D57B-D5A6-F19A3C31A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9473" y="4312394"/>
            <a:ext cx="440135" cy="4401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17E1D1-0DDC-04C5-2B31-E251D1D46808}"/>
              </a:ext>
            </a:extLst>
          </p:cNvPr>
          <p:cNvSpPr/>
          <p:nvPr/>
        </p:nvSpPr>
        <p:spPr>
          <a:xfrm>
            <a:off x="4164417" y="1655811"/>
            <a:ext cx="2118831" cy="1731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Developer</a:t>
            </a: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Team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BF3AC9-5B5E-C6AC-45C3-EF30F85CBFF3}"/>
              </a:ext>
            </a:extLst>
          </p:cNvPr>
          <p:cNvSpPr/>
          <p:nvPr/>
        </p:nvSpPr>
        <p:spPr>
          <a:xfrm>
            <a:off x="6779872" y="1655811"/>
            <a:ext cx="2118831" cy="1731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Developer</a:t>
            </a: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Team B</a:t>
            </a:r>
          </a:p>
        </p:txBody>
      </p:sp>
    </p:spTree>
    <p:extLst>
      <p:ext uri="{BB962C8B-B14F-4D97-AF65-F5344CB8AC3E}">
        <p14:creationId xmlns:p14="http://schemas.microsoft.com/office/powerpoint/2010/main" val="7873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436853" y="2386243"/>
            <a:ext cx="2425641" cy="970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576311" y="2377380"/>
            <a:ext cx="2425640" cy="988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052308" y="2383377"/>
            <a:ext cx="2425641" cy="970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191766" y="2374514"/>
            <a:ext cx="2425640" cy="988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21" y="4319943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30" y="4319943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2" y="4296757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815" y="4236234"/>
            <a:ext cx="595431" cy="595431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11F5E78F-AB49-24BF-0870-7D2C668B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10" y="3360753"/>
            <a:ext cx="596925" cy="5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944DA9-1F89-D603-F5D5-96CF9803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9124" y="3372378"/>
            <a:ext cx="606876" cy="573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444353-80B7-8085-ADFF-A0C6E82468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613" y="3360753"/>
            <a:ext cx="634192" cy="573793"/>
          </a:xfrm>
          <a:prstGeom prst="rect">
            <a:avLst/>
          </a:prstGeom>
        </p:spPr>
      </p:pic>
      <p:pic>
        <p:nvPicPr>
          <p:cNvPr id="12" name="Picture 16" descr="Azure Repos Logo - PNG Logo Vector Brand Downloads (SVG, EPS)">
            <a:extLst>
              <a:ext uri="{FF2B5EF4-FFF2-40B4-BE49-F238E27FC236}">
                <a16:creationId xmlns:a16="http://schemas.microsoft.com/office/drawing/2014/main" id="{0D838BAF-EA88-8FE6-D307-F2AB05E92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56" y="3372378"/>
            <a:ext cx="542059" cy="60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3957575" y="346754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21" y="4319943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30" y="4319943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2" y="4296757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815" y="4236234"/>
            <a:ext cx="595431" cy="595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48F466-DF6D-7C07-619E-781A1B5B7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id="{5962DF39-AA59-BDA5-5A54-714E09A9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A9E4E756-43A3-1958-F344-4304FF0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48336C-56BB-C4C1-D969-14ED29DF1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D29483-D128-7F8F-E890-526F1EE67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9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8CC6CCE-4DEE-2FCB-2A41-2877C2791A4B}"/>
              </a:ext>
            </a:extLst>
          </p:cNvPr>
          <p:cNvSpPr/>
          <p:nvPr/>
        </p:nvSpPr>
        <p:spPr>
          <a:xfrm>
            <a:off x="4066924" y="1261533"/>
            <a:ext cx="5537713" cy="683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3957575" y="346754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B0091-9DDA-563A-F8ED-A0453228018A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BCBDA-6B72-C410-2876-90207EB8394F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93EFF-C174-C6B9-A2FD-67F6900A0E59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F378B-46CC-2171-6195-8A3FBE702A81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0D3E62-290C-D550-6140-C7DA05429C47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A4CAC5-33B4-D4C4-BEA3-30B605636B46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0F38F-6A2D-5BE1-B30E-8B745CF59F60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37D68-A9AC-82D9-61BA-E2DFB0EBDC2E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2" y="4319942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32" y="4317161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29" y="4290490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75" y="4236094"/>
            <a:ext cx="595431" cy="595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48F466-DF6D-7C07-619E-781A1B5B7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id="{5962DF39-AA59-BDA5-5A54-714E09A9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A9E4E756-43A3-1958-F344-4304FF0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48336C-56BB-C4C1-D969-14ED29DF1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D29483-D128-7F8F-E890-526F1EE67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  <p:sp>
        <p:nvSpPr>
          <p:cNvPr id="45" name="Down Arrow 44">
            <a:extLst>
              <a:ext uri="{FF2B5EF4-FFF2-40B4-BE49-F238E27FC236}">
                <a16:creationId xmlns:a16="http://schemas.microsoft.com/office/drawing/2014/main" id="{A98171CA-2547-9E39-24FA-8D89A58EED58}"/>
              </a:ext>
            </a:extLst>
          </p:cNvPr>
          <p:cNvSpPr/>
          <p:nvPr/>
        </p:nvSpPr>
        <p:spPr>
          <a:xfrm>
            <a:off x="9122164" y="1941864"/>
            <a:ext cx="283278" cy="1612737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3D5770-E613-1DA5-BB63-C1A07B85132F}"/>
              </a:ext>
            </a:extLst>
          </p:cNvPr>
          <p:cNvSpPr/>
          <p:nvPr/>
        </p:nvSpPr>
        <p:spPr>
          <a:xfrm>
            <a:off x="9200163" y="1909750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3BE8B-120A-8100-20FC-AF1D5AD76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6420" y="1361514"/>
            <a:ext cx="496592" cy="461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CFE87-0E14-0371-15B0-5165C7E4C6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5645" y="3596894"/>
            <a:ext cx="453758" cy="4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888EC7-5651-C38B-291E-A266C818122E}"/>
              </a:ext>
            </a:extLst>
          </p:cNvPr>
          <p:cNvSpPr/>
          <p:nvPr/>
        </p:nvSpPr>
        <p:spPr>
          <a:xfrm rot="16200000">
            <a:off x="4721931" y="-65274"/>
            <a:ext cx="4149517" cy="5871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46D1E2-C5DD-8891-1755-488B4DBF0DCF}"/>
              </a:ext>
            </a:extLst>
          </p:cNvPr>
          <p:cNvSpPr/>
          <p:nvPr/>
        </p:nvSpPr>
        <p:spPr>
          <a:xfrm>
            <a:off x="3967838" y="889000"/>
            <a:ext cx="2421153" cy="248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4D6442-B293-C2C9-1562-61F9CC7EC350}"/>
              </a:ext>
            </a:extLst>
          </p:cNvPr>
          <p:cNvSpPr/>
          <p:nvPr/>
        </p:nvSpPr>
        <p:spPr>
          <a:xfrm>
            <a:off x="6686876" y="889000"/>
            <a:ext cx="2329544" cy="248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4666-D7DC-9C52-C509-472A9235901D}"/>
              </a:ext>
            </a:extLst>
          </p:cNvPr>
          <p:cNvSpPr/>
          <p:nvPr/>
        </p:nvSpPr>
        <p:spPr>
          <a:xfrm>
            <a:off x="3957574" y="419488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AC90B-9DCB-C6EA-E626-366E62A24DBB}"/>
              </a:ext>
            </a:extLst>
          </p:cNvPr>
          <p:cNvSpPr/>
          <p:nvPr/>
        </p:nvSpPr>
        <p:spPr>
          <a:xfrm>
            <a:off x="3957575" y="346754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3051758-15F3-0954-1EDF-D183FD3F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2" y="4319942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1FE3D0E3-6ABA-0D33-BC55-487703B3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32" y="4317161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4704B0-3E26-D449-8E95-7249ED82F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29" y="4290490"/>
            <a:ext cx="574159" cy="444076"/>
          </a:xfrm>
          <a:prstGeom prst="rect">
            <a:avLst/>
          </a:prstGeom>
        </p:spPr>
      </p:pic>
      <p:pic>
        <p:nvPicPr>
          <p:cNvPr id="35" name="Graphic 34" descr="Computer with solid fill">
            <a:extLst>
              <a:ext uri="{FF2B5EF4-FFF2-40B4-BE49-F238E27FC236}">
                <a16:creationId xmlns:a16="http://schemas.microsoft.com/office/drawing/2014/main" id="{378879E7-F9C0-3FD9-E5D5-DAB2B9AFF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75" y="4236094"/>
            <a:ext cx="595431" cy="5954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60AFDB-AFFB-F333-4AA0-39244D234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37" name="Picture 22">
            <a:extLst>
              <a:ext uri="{FF2B5EF4-FFF2-40B4-BE49-F238E27FC236}">
                <a16:creationId xmlns:a16="http://schemas.microsoft.com/office/drawing/2014/main" id="{973242A1-6F30-543C-1510-460FE5E7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8">
            <a:extLst>
              <a:ext uri="{FF2B5EF4-FFF2-40B4-BE49-F238E27FC236}">
                <a16:creationId xmlns:a16="http://schemas.microsoft.com/office/drawing/2014/main" id="{20CB98DB-5537-AE05-EF93-3E31456C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09C4A71-30B0-FE46-C6A4-DF1E04399F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1B32142-6F75-6846-1C87-2A8BCBD0D0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2B9F2BB-8D92-898A-04FD-928F06153DDE}"/>
              </a:ext>
            </a:extLst>
          </p:cNvPr>
          <p:cNvSpPr/>
          <p:nvPr/>
        </p:nvSpPr>
        <p:spPr>
          <a:xfrm>
            <a:off x="4066924" y="1261533"/>
            <a:ext cx="5537713" cy="683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4FE1C006-A04C-ECE0-CE76-C87FED98763A}"/>
              </a:ext>
            </a:extLst>
          </p:cNvPr>
          <p:cNvSpPr/>
          <p:nvPr/>
        </p:nvSpPr>
        <p:spPr>
          <a:xfrm>
            <a:off x="9122164" y="1941864"/>
            <a:ext cx="283278" cy="1612737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77AEF7-2615-32B4-B426-178229F14550}"/>
              </a:ext>
            </a:extLst>
          </p:cNvPr>
          <p:cNvSpPr/>
          <p:nvPr/>
        </p:nvSpPr>
        <p:spPr>
          <a:xfrm>
            <a:off x="9200163" y="1909750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B0091-9DDA-563A-F8ED-A0453228018A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BCBDA-6B72-C410-2876-90207EB8394F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93EFF-C174-C6B9-A2FD-67F6900A0E59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F378B-46CC-2171-6195-8A3FBE702A81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0D3E62-290C-D550-6140-C7DA05429C47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A4CAC5-33B4-D4C4-BEA3-30B605636B46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0F38F-6A2D-5BE1-B30E-8B745CF59F60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37D68-A9AC-82D9-61BA-E2DFB0EBDC2E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C52423D-5EE5-6DCE-50F3-413CD683AAFC}"/>
              </a:ext>
            </a:extLst>
          </p:cNvPr>
          <p:cNvSpPr/>
          <p:nvPr/>
        </p:nvSpPr>
        <p:spPr>
          <a:xfrm rot="10800000">
            <a:off x="6077413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79FE98-E827-74F0-2966-445C076818C9}"/>
              </a:ext>
            </a:extLst>
          </p:cNvPr>
          <p:cNvSpPr/>
          <p:nvPr/>
        </p:nvSpPr>
        <p:spPr>
          <a:xfrm>
            <a:off x="6149777" y="1213553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7C959E51-2EF3-71BC-8D3E-D4180067718C}"/>
              </a:ext>
            </a:extLst>
          </p:cNvPr>
          <p:cNvSpPr/>
          <p:nvPr/>
        </p:nvSpPr>
        <p:spPr>
          <a:xfrm rot="10800000">
            <a:off x="8733142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59BE4A-BFAD-BB03-16E2-13C804D05F68}"/>
              </a:ext>
            </a:extLst>
          </p:cNvPr>
          <p:cNvSpPr/>
          <p:nvPr/>
        </p:nvSpPr>
        <p:spPr>
          <a:xfrm>
            <a:off x="8805506" y="1213553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651139-75DC-E9C5-9FC2-3A41870BA43E}"/>
              </a:ext>
            </a:extLst>
          </p:cNvPr>
          <p:cNvSpPr txBox="1"/>
          <p:nvPr/>
        </p:nvSpPr>
        <p:spPr>
          <a:xfrm>
            <a:off x="4589648" y="434712"/>
            <a:ext cx="148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Partner APIs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4545AA-74D2-FAE3-F938-848EDE3A3737}"/>
              </a:ext>
            </a:extLst>
          </p:cNvPr>
          <p:cNvSpPr txBox="1"/>
          <p:nvPr/>
        </p:nvSpPr>
        <p:spPr>
          <a:xfrm>
            <a:off x="7329962" y="434712"/>
            <a:ext cx="136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Public APIs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45990-4428-1675-01CF-7F6BA7ED93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6420" y="1361514"/>
            <a:ext cx="496592" cy="461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C88B0-1DC7-46E4-76A0-8F6B94331A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5645" y="3596894"/>
            <a:ext cx="453758" cy="4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4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4B0FD-1932-B746-58F7-AB3A79F3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B06EF4F-C4F9-B411-1EEA-0FA32547893D}"/>
              </a:ext>
            </a:extLst>
          </p:cNvPr>
          <p:cNvSpPr/>
          <p:nvPr/>
        </p:nvSpPr>
        <p:spPr>
          <a:xfrm rot="16200000">
            <a:off x="4987971" y="-331313"/>
            <a:ext cx="4149517" cy="6403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4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(Platform) Business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0D5F8-9DD0-365D-CD43-640DCDCC1360}"/>
              </a:ext>
            </a:extLst>
          </p:cNvPr>
          <p:cNvSpPr/>
          <p:nvPr/>
        </p:nvSpPr>
        <p:spPr>
          <a:xfrm>
            <a:off x="3967838" y="889000"/>
            <a:ext cx="2421153" cy="248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3463B-5F36-4DB9-B5F9-39921D752490}"/>
              </a:ext>
            </a:extLst>
          </p:cNvPr>
          <p:cNvSpPr/>
          <p:nvPr/>
        </p:nvSpPr>
        <p:spPr>
          <a:xfrm>
            <a:off x="6686876" y="889000"/>
            <a:ext cx="2329544" cy="248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7C863-00B3-B3A9-5FA9-75BDFA2AA002}"/>
              </a:ext>
            </a:extLst>
          </p:cNvPr>
          <p:cNvSpPr/>
          <p:nvPr/>
        </p:nvSpPr>
        <p:spPr>
          <a:xfrm>
            <a:off x="3957574" y="419488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C5C47-6BD5-BBFF-38DD-970C452D39CF}"/>
              </a:ext>
            </a:extLst>
          </p:cNvPr>
          <p:cNvSpPr/>
          <p:nvPr/>
        </p:nvSpPr>
        <p:spPr>
          <a:xfrm>
            <a:off x="3957575" y="346754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91E2D5C-51E8-1290-7EB1-8EBB8423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2" y="4319942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CC798F87-EE8B-619D-835D-003996F2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32" y="4317161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65F0F2B-ABC7-5E48-F77F-C07CAD863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29" y="4290490"/>
            <a:ext cx="574159" cy="444076"/>
          </a:xfrm>
          <a:prstGeom prst="rect">
            <a:avLst/>
          </a:prstGeom>
        </p:spPr>
      </p:pic>
      <p:pic>
        <p:nvPicPr>
          <p:cNvPr id="35" name="Graphic 34" descr="Computer with solid fill">
            <a:extLst>
              <a:ext uri="{FF2B5EF4-FFF2-40B4-BE49-F238E27FC236}">
                <a16:creationId xmlns:a16="http://schemas.microsoft.com/office/drawing/2014/main" id="{B131CDEF-A1B7-4629-B588-D62BCB16D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75" y="4236094"/>
            <a:ext cx="595431" cy="5954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B5CC165-A0C3-9EBB-C5DA-3EC6551EF6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37" name="Picture 22">
            <a:extLst>
              <a:ext uri="{FF2B5EF4-FFF2-40B4-BE49-F238E27FC236}">
                <a16:creationId xmlns:a16="http://schemas.microsoft.com/office/drawing/2014/main" id="{3D26FA92-5E1F-054D-0BA2-C3E4435A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8">
            <a:extLst>
              <a:ext uri="{FF2B5EF4-FFF2-40B4-BE49-F238E27FC236}">
                <a16:creationId xmlns:a16="http://schemas.microsoft.com/office/drawing/2014/main" id="{4EC30CCD-60F6-D7D7-83A8-E8990E56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9277E8-4AF0-1AB5-EDEB-6FCC1651A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BF38FF-A40F-A7A5-2DB3-1143B8E01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C32EFDD-BD2E-F88A-5DAB-FF834B30E6AB}"/>
              </a:ext>
            </a:extLst>
          </p:cNvPr>
          <p:cNvSpPr/>
          <p:nvPr/>
        </p:nvSpPr>
        <p:spPr>
          <a:xfrm>
            <a:off x="4066924" y="1261533"/>
            <a:ext cx="5537713" cy="683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21768F58-59B5-C3CB-DBBF-2D431AED28F9}"/>
              </a:ext>
            </a:extLst>
          </p:cNvPr>
          <p:cNvSpPr/>
          <p:nvPr/>
        </p:nvSpPr>
        <p:spPr>
          <a:xfrm>
            <a:off x="9122164" y="1941864"/>
            <a:ext cx="283278" cy="1612737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7BE5B3-72D7-DE5D-DC44-AA6E127698D8}"/>
              </a:ext>
            </a:extLst>
          </p:cNvPr>
          <p:cNvSpPr/>
          <p:nvPr/>
        </p:nvSpPr>
        <p:spPr>
          <a:xfrm>
            <a:off x="9200163" y="1909750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0A5470-D344-BB71-F24D-1D0EC9D350A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85D2A-7C29-39AF-9BB5-5E99FDCBA52C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2FAE3-F327-4955-E994-887CFFD163FA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8EFCD-002D-36E1-05BA-F27C21939893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DCD9DA-AB2F-EF8F-2A10-9CD8499EA379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F42791-1B72-828E-D1F8-AF314DB7F884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A917F-617F-7334-766E-DEF9D5550600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DF15E-F06E-3B23-5238-BF82C02D63E4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4DE467-FA19-92ED-A7F6-34869DB33EFA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25FCD9-DEBC-EA07-14E1-CE1474460787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7BF2F-3631-6109-2CE5-BF4AE6C5FAE4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B6094-99F1-1E60-FF7E-3871E8CD6D58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9DD1FA-13F0-A1DF-4105-F5DEC90E138C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6CF6F4-C4CC-F449-9292-A5370E603471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99B75A-730D-78EE-8CC9-9B72A4821EA6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9CFFB-F945-E3EE-B30B-7356BEAF5793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142DD95-3573-B305-4F9E-2FEF2ACA75DB}"/>
              </a:ext>
            </a:extLst>
          </p:cNvPr>
          <p:cNvSpPr/>
          <p:nvPr/>
        </p:nvSpPr>
        <p:spPr>
          <a:xfrm rot="10800000">
            <a:off x="6077413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3F0C74-9450-CC5D-BD2B-8F55EEE9DFDF}"/>
              </a:ext>
            </a:extLst>
          </p:cNvPr>
          <p:cNvSpPr/>
          <p:nvPr/>
        </p:nvSpPr>
        <p:spPr>
          <a:xfrm>
            <a:off x="6149777" y="1213553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2143B93A-008A-F14E-5821-DD7E19AB8B0B}"/>
              </a:ext>
            </a:extLst>
          </p:cNvPr>
          <p:cNvSpPr/>
          <p:nvPr/>
        </p:nvSpPr>
        <p:spPr>
          <a:xfrm rot="10800000">
            <a:off x="8733142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F99ABA-512C-47B8-1DDF-719C5DB765E7}"/>
              </a:ext>
            </a:extLst>
          </p:cNvPr>
          <p:cNvSpPr/>
          <p:nvPr/>
        </p:nvSpPr>
        <p:spPr>
          <a:xfrm>
            <a:off x="8805506" y="1213553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35FD55-9966-35B1-F610-765E113292A9}"/>
              </a:ext>
            </a:extLst>
          </p:cNvPr>
          <p:cNvSpPr txBox="1"/>
          <p:nvPr/>
        </p:nvSpPr>
        <p:spPr>
          <a:xfrm>
            <a:off x="4589648" y="434712"/>
            <a:ext cx="148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Partner APIs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DAF864-1D37-80B3-C252-932AE3FEE47B}"/>
              </a:ext>
            </a:extLst>
          </p:cNvPr>
          <p:cNvSpPr txBox="1"/>
          <p:nvPr/>
        </p:nvSpPr>
        <p:spPr>
          <a:xfrm>
            <a:off x="7329962" y="434712"/>
            <a:ext cx="136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Public APIs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2A2F7-43C7-6A47-C857-4395893776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6420" y="1361514"/>
            <a:ext cx="496592" cy="461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B5750-2AE7-34E6-1A81-A34422C3A2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5645" y="3596894"/>
            <a:ext cx="453758" cy="40649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276401-2142-81C2-EA96-44C89A0752EF}"/>
              </a:ext>
            </a:extLst>
          </p:cNvPr>
          <p:cNvCxnSpPr>
            <a:cxnSpLocks/>
          </p:cNvCxnSpPr>
          <p:nvPr/>
        </p:nvCxnSpPr>
        <p:spPr>
          <a:xfrm flipV="1">
            <a:off x="1986455" y="3414008"/>
            <a:ext cx="7704083" cy="1051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3E31A-1BB7-799A-02B3-2B9B7D0CAF60}"/>
              </a:ext>
            </a:extLst>
          </p:cNvPr>
          <p:cNvSpPr txBox="1"/>
          <p:nvPr/>
        </p:nvSpPr>
        <p:spPr>
          <a:xfrm>
            <a:off x="2455439" y="3642663"/>
            <a:ext cx="1206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1600" dirty="0">
                <a:latin typeface="Ford Antenna Medium" panose="02000505000000020004" pitchFamily="2" charset="0"/>
              </a:rPr>
              <a:t>Efficiency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391616-7420-157A-1198-1A596C320F02}"/>
              </a:ext>
            </a:extLst>
          </p:cNvPr>
          <p:cNvCxnSpPr>
            <a:cxnSpLocks/>
          </p:cNvCxnSpPr>
          <p:nvPr/>
        </p:nvCxnSpPr>
        <p:spPr>
          <a:xfrm flipV="1">
            <a:off x="1986455" y="1303114"/>
            <a:ext cx="7704083" cy="5840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5DCC8-A253-0C91-1263-C3F388B38AA1}"/>
              </a:ext>
            </a:extLst>
          </p:cNvPr>
          <p:cNvSpPr txBox="1"/>
          <p:nvPr/>
        </p:nvSpPr>
        <p:spPr>
          <a:xfrm>
            <a:off x="2072194" y="2132248"/>
            <a:ext cx="15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1600" dirty="0">
                <a:latin typeface="Ford Antenna Medium" panose="02000505000000020004" pitchFamily="2" charset="0"/>
              </a:rPr>
              <a:t>Effectiveness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A5600-3B68-1F58-69D9-956F2119C99B}"/>
              </a:ext>
            </a:extLst>
          </p:cNvPr>
          <p:cNvSpPr txBox="1"/>
          <p:nvPr/>
        </p:nvSpPr>
        <p:spPr>
          <a:xfrm>
            <a:off x="2394012" y="859675"/>
            <a:ext cx="1267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1600" dirty="0">
                <a:latin typeface="Ford Antenna Medium" panose="02000505000000020004" pitchFamily="2" charset="0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71070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154</Words>
  <Application>Microsoft Macintosh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13</cp:revision>
  <dcterms:created xsi:type="dcterms:W3CDTF">2024-10-10T12:32:56Z</dcterms:created>
  <dcterms:modified xsi:type="dcterms:W3CDTF">2024-10-22T11:08:38Z</dcterms:modified>
</cp:coreProperties>
</file>