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70" d="100"/>
          <a:sy n="170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34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1d5c37-8bc7-4f4b-a79a-5a4ea3ade135?pitch-bytes=323405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4348" y="1171432"/>
            <a:ext cx="2671067" cy="2057400"/>
          </a:xfrm>
          <a:prstGeom prst="rect">
            <a:avLst/>
          </a:prstGeom>
        </p:spPr>
      </p:pic>
      <p:pic>
        <p:nvPicPr>
          <p:cNvPr id="4" name="Image 1" descr="https://external-media.api.pitch.com/provider/icons8/bubbles/workstation.sv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601775" y="1170573"/>
            <a:ext cx="2058259" cy="2058259"/>
          </a:xfrm>
          <a:prstGeom prst="rect">
            <a:avLst/>
          </a:prstGeom>
          <a:effectLst>
            <a:outerShdw blurRad="152400" dist="50800" dir="3780000" algn="bl" rotWithShape="0">
              <a:srgbClr val="000000">
                <a:alpha val="45000"/>
              </a:srgbClr>
            </a:outerShdw>
          </a:effectLst>
        </p:spPr>
      </p:pic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70151688-5B6F-8EED-CB4F-A4CAA3FA644C}"/>
              </a:ext>
            </a:extLst>
          </p:cNvPr>
          <p:cNvSpPr/>
          <p:nvPr/>
        </p:nvSpPr>
        <p:spPr>
          <a:xfrm>
            <a:off x="4137285" y="1848580"/>
            <a:ext cx="1356610" cy="723170"/>
          </a:xfrm>
          <a:prstGeom prst="left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Lato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Browser and Server</dc:title>
  <dc:subject>PptxGenJS Presentation</dc:subject>
  <dc:creator>Pitch Software GmbH</dc:creator>
  <cp:lastModifiedBy>Wilde, Erik</cp:lastModifiedBy>
  <cp:revision>2</cp:revision>
  <dcterms:created xsi:type="dcterms:W3CDTF">2024-07-18T15:27:29Z</dcterms:created>
  <dcterms:modified xsi:type="dcterms:W3CDTF">2024-07-18T15:29:34Z</dcterms:modified>
</cp:coreProperties>
</file>