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>
      <p:cViewPr varScale="1">
        <p:scale>
          <a:sx n="121" d="100"/>
          <a:sy n="121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A9EC0-EDB4-9C12-73CA-F1E958FC8A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2FF2C2-9705-EA99-52E7-5C347A129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2F0F5-DC8A-E0D3-4CDB-EBF90CEE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CBFFE-F779-A155-FC73-82663B690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BFA49-2E9D-E5A5-12C2-E88E9B262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409289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74C64-8354-10EF-3559-FB6C00C14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DF39AB-CC1C-060C-5738-CFD3462BB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C736B-B330-F270-F527-254BFC1AE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AD15DD-18DB-8418-8FAC-FCB19F0CC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1794-E90A-0F2F-49A9-E895941D9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9313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14BEAB-BF6D-EC1B-EBF3-CC278379BE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A7EAF0-14A4-4702-32E3-9206AE371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6A25-FC03-955D-51B6-B92FDA727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F64C0-B706-8BA0-D225-D3FF8A4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68AD2-BB76-4F0E-AC03-76BD61E82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80251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B8B75-627B-BE53-826E-8667A4CA6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0C6C7-BCE8-1E97-D626-935E9FD06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ABCC3-682D-2F6D-0F6F-58C102385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692BC-B28B-8BC8-978C-E51B06A52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6832FB-8F51-3A08-C6A8-333ED61F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4234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F93D-94B7-8F4E-727E-30146B857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515095-FFF0-8D1D-0FE0-74C35671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0B5D5-4F08-43A4-12AA-708BEF001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E749C-3A57-A507-57BB-E70119660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6850E-4E0C-0638-3AAA-619DB1BB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6941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A792F-A41B-CA18-6FC3-6C9366AB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0C6A5-9854-FF73-7744-C31159620B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910ED-6EB3-CB60-DE30-FB3E419EBA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AC5D03-8D34-8E67-3B98-4ACAFBE0E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BE1AE-9CC8-BEC0-73CA-8AD9BC2D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6F0885-112D-F8B0-7808-4647D6EDE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9791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D7ABD-30FF-8520-0107-01C8C6B13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8EB49-8B25-AE21-471A-09B7B8BC8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F08A4-48BA-D3DF-EEEB-94537A92F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03009-DD2C-F615-C3A2-0E8C874028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1A10F4-997D-0025-A434-D4A8AD12A3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87D0C5-9F42-1A9F-B159-D5899E42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C18FC0-D1D0-0DA5-B2EB-3518EA78F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2E8D1A-27B9-D20E-F9D2-6C9B73ABB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91870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0C6B4-8C34-70EB-6876-F1543E5D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76066D-68AD-0BE0-0EFD-F027F11DC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6DE40E-708C-2DB8-63BE-F212AD1F6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E1192B-0D91-39D0-422D-11D0EECA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0293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815751-9E4D-4ED3-4867-EA477D861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F0B64-98A5-7D63-236A-BDDCC99FA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AE77-37D1-98E2-DC86-9AA4226D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36984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94F05-85B2-1841-E905-D0D7D1A2E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8BCBF8-67FE-70D0-DDDF-213EAE086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510AB3-692C-F5F8-D18A-8C7C140D8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40B24-F983-15CE-6210-CBAD9F0B5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88A9F5-8FDE-4BF7-CDC0-6F9094945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11548-4FDD-7FAB-7237-7BCEBF4A8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8927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7F97-60DD-F3C1-0EF1-0DF5E3286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92C44-C8B5-A026-21E9-21BEE4C4E3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E30A2-C2DD-085A-1315-3A4AE4CC78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0183CE-255D-292C-0B5C-A50F66014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DD562-4E1D-C446-BB00-DA16C3599FEB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8CFA0-9548-71E9-D234-27EFD4DB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1A8C2-4CE5-9D62-F889-157C58E22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989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B3F5AD-2FFF-FD07-1418-035D8E8AF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004621-F7AD-3DBE-9958-E53738929F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3BD8D-83AC-417D-8AF0-64579BB8D9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8DD562-4E1D-C446-BB00-DA16C3599FEB}" type="datetimeFigureOut">
              <a:rPr lang="en-CH" smtClean="0"/>
              <a:t>29.10.2024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3572C-E9C8-D666-6D23-C0D0B39627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1F3E9-379F-3902-D428-4EA4F53B28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A98EE-A082-0B4D-BFB6-0F78EEF3A55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94310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FE7DCF-5662-32E8-5E8E-B818A5CFA9A3}"/>
              </a:ext>
            </a:extLst>
          </p:cNvPr>
          <p:cNvSpPr/>
          <p:nvPr/>
        </p:nvSpPr>
        <p:spPr>
          <a:xfrm>
            <a:off x="1418893" y="996883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Consumer/</a:t>
            </a:r>
          </a:p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86AD9-9C09-A24B-6EE4-ED203D6CA316}"/>
              </a:ext>
            </a:extLst>
          </p:cNvPr>
          <p:cNvSpPr/>
          <p:nvPr/>
        </p:nvSpPr>
        <p:spPr>
          <a:xfrm>
            <a:off x="1418895" y="2871952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E31D6F-FABA-A486-81FA-8E97C0C2E6D4}"/>
              </a:ext>
            </a:extLst>
          </p:cNvPr>
          <p:cNvSpPr txBox="1"/>
          <p:nvPr/>
        </p:nvSpPr>
        <p:spPr>
          <a:xfrm>
            <a:off x="1707585" y="2263139"/>
            <a:ext cx="543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①</a:t>
            </a:r>
            <a:endParaRPr lang="en-CH" sz="2400" dirty="0">
              <a:solidFill>
                <a:schemeClr val="accent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B373A70-D992-2F5A-8F40-4675FFD99A8F}"/>
              </a:ext>
            </a:extLst>
          </p:cNvPr>
          <p:cNvCxnSpPr>
            <a:cxnSpLocks/>
          </p:cNvCxnSpPr>
          <p:nvPr/>
        </p:nvCxnSpPr>
        <p:spPr>
          <a:xfrm>
            <a:off x="2418736" y="2222726"/>
            <a:ext cx="0" cy="485305"/>
          </a:xfrm>
          <a:prstGeom prst="straightConnector1">
            <a:avLst/>
          </a:prstGeom>
          <a:ln w="63500"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36A026E-AFBE-1524-8194-4E579E2948FD}"/>
              </a:ext>
            </a:extLst>
          </p:cNvPr>
          <p:cNvSpPr txBox="1"/>
          <p:nvPr/>
        </p:nvSpPr>
        <p:spPr>
          <a:xfrm>
            <a:off x="4676113" y="4791967"/>
            <a:ext cx="5635526" cy="40011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①  Targets	</a:t>
            </a:r>
          </a:p>
        </p:txBody>
      </p:sp>
    </p:spTree>
    <p:extLst>
      <p:ext uri="{BB962C8B-B14F-4D97-AF65-F5344CB8AC3E}">
        <p14:creationId xmlns:p14="http://schemas.microsoft.com/office/powerpoint/2010/main" val="205090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FF76D-0E02-9444-649D-757D41071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6FEB23-0B5A-0EBB-949A-7B7032A359D9}"/>
              </a:ext>
            </a:extLst>
          </p:cNvPr>
          <p:cNvSpPr/>
          <p:nvPr/>
        </p:nvSpPr>
        <p:spPr>
          <a:xfrm>
            <a:off x="1418893" y="996883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Consumer/</a:t>
            </a:r>
          </a:p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760671A-33EC-9492-4A19-DD1CF8E0B85E}"/>
              </a:ext>
            </a:extLst>
          </p:cNvPr>
          <p:cNvSpPr/>
          <p:nvPr/>
        </p:nvSpPr>
        <p:spPr>
          <a:xfrm>
            <a:off x="1418895" y="2871952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263587-F3FC-706B-9294-9C6CA0AD91F6}"/>
              </a:ext>
            </a:extLst>
          </p:cNvPr>
          <p:cNvSpPr/>
          <p:nvPr/>
        </p:nvSpPr>
        <p:spPr>
          <a:xfrm>
            <a:off x="5533695" y="2871952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API</a:t>
            </a:r>
          </a:p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Description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19D9FB1-B734-2AD2-D7B8-1682603678FF}"/>
              </a:ext>
            </a:extLst>
          </p:cNvPr>
          <p:cNvCxnSpPr>
            <a:cxnSpLocks/>
          </p:cNvCxnSpPr>
          <p:nvPr/>
        </p:nvCxnSpPr>
        <p:spPr>
          <a:xfrm flipH="1">
            <a:off x="4093780" y="3429000"/>
            <a:ext cx="1157987" cy="0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BE4AF34-7A78-ED3F-93E8-F02797562D62}"/>
              </a:ext>
            </a:extLst>
          </p:cNvPr>
          <p:cNvSpPr txBox="1"/>
          <p:nvPr/>
        </p:nvSpPr>
        <p:spPr>
          <a:xfrm>
            <a:off x="4676113" y="4791967"/>
            <a:ext cx="5635526" cy="7078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①  Targets</a:t>
            </a:r>
          </a:p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②  Describes	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F4EDB97-89F5-D2B8-6473-95E4A80A69D7}"/>
              </a:ext>
            </a:extLst>
          </p:cNvPr>
          <p:cNvSpPr txBox="1"/>
          <p:nvPr/>
        </p:nvSpPr>
        <p:spPr>
          <a:xfrm>
            <a:off x="1707585" y="2263139"/>
            <a:ext cx="543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①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7569D7B-EEEE-0988-E7AD-0A3540CE114E}"/>
              </a:ext>
            </a:extLst>
          </p:cNvPr>
          <p:cNvSpPr txBox="1"/>
          <p:nvPr/>
        </p:nvSpPr>
        <p:spPr>
          <a:xfrm>
            <a:off x="4472038" y="3578238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②</a:t>
            </a:r>
            <a:endParaRPr lang="en-CH" sz="2400" dirty="0">
              <a:solidFill>
                <a:schemeClr val="accent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FC84E35-D9F0-95C4-15FB-8CC845301D0B}"/>
              </a:ext>
            </a:extLst>
          </p:cNvPr>
          <p:cNvCxnSpPr>
            <a:cxnSpLocks/>
          </p:cNvCxnSpPr>
          <p:nvPr/>
        </p:nvCxnSpPr>
        <p:spPr>
          <a:xfrm>
            <a:off x="2418736" y="2222726"/>
            <a:ext cx="0" cy="485305"/>
          </a:xfrm>
          <a:prstGeom prst="straightConnector1">
            <a:avLst/>
          </a:prstGeom>
          <a:ln w="63500"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305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0C54B-2556-E9E3-890C-2A1E1C1688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1CE5D92-96DB-D13E-0890-C0FEE53FA6ED}"/>
              </a:ext>
            </a:extLst>
          </p:cNvPr>
          <p:cNvSpPr/>
          <p:nvPr/>
        </p:nvSpPr>
        <p:spPr>
          <a:xfrm>
            <a:off x="1418893" y="996883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Consumer/</a:t>
            </a:r>
          </a:p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CBF0BC6-F66D-F087-4215-1B6FE68CCA4E}"/>
              </a:ext>
            </a:extLst>
          </p:cNvPr>
          <p:cNvSpPr/>
          <p:nvPr/>
        </p:nvSpPr>
        <p:spPr>
          <a:xfrm>
            <a:off x="1418895" y="2871952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CCD147-1F4F-E550-9A63-9EFB68715D13}"/>
              </a:ext>
            </a:extLst>
          </p:cNvPr>
          <p:cNvSpPr/>
          <p:nvPr/>
        </p:nvSpPr>
        <p:spPr>
          <a:xfrm>
            <a:off x="5533695" y="2871952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API</a:t>
            </a:r>
          </a:p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A33ACA-8B66-071B-854F-2D9D02A541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83" y="1625535"/>
            <a:ext cx="2242109" cy="489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B3F0AD5-0A4D-4112-620E-701F86E178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767" y="345246"/>
            <a:ext cx="2242109" cy="7016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920B3A-AF95-354A-02CD-F49A2BDB8C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653" y="899967"/>
            <a:ext cx="2378322" cy="62671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21D3A04-9853-670F-578F-458D7C8E15E6}"/>
              </a:ext>
            </a:extLst>
          </p:cNvPr>
          <p:cNvCxnSpPr>
            <a:cxnSpLocks/>
          </p:cNvCxnSpPr>
          <p:nvPr/>
        </p:nvCxnSpPr>
        <p:spPr>
          <a:xfrm flipV="1">
            <a:off x="6759638" y="1806039"/>
            <a:ext cx="0" cy="833276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0F436A-92DF-707F-60FD-4E7AE1DB3300}"/>
              </a:ext>
            </a:extLst>
          </p:cNvPr>
          <p:cNvCxnSpPr>
            <a:cxnSpLocks/>
          </p:cNvCxnSpPr>
          <p:nvPr/>
        </p:nvCxnSpPr>
        <p:spPr>
          <a:xfrm flipH="1">
            <a:off x="4093780" y="3429000"/>
            <a:ext cx="1157987" cy="0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7F9B0DBC-40ED-9692-B420-F2B536A98760}"/>
              </a:ext>
            </a:extLst>
          </p:cNvPr>
          <p:cNvSpPr txBox="1"/>
          <p:nvPr/>
        </p:nvSpPr>
        <p:spPr>
          <a:xfrm>
            <a:off x="4676113" y="4791967"/>
            <a:ext cx="5635526" cy="707886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①  Targets</a:t>
            </a:r>
          </a:p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②  Describes (via ③)	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659091-B189-AC7D-B4D1-024DC69DEEAC}"/>
              </a:ext>
            </a:extLst>
          </p:cNvPr>
          <p:cNvSpPr txBox="1"/>
          <p:nvPr/>
        </p:nvSpPr>
        <p:spPr>
          <a:xfrm>
            <a:off x="1707585" y="2263139"/>
            <a:ext cx="543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①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CC1DB50-4070-623B-853B-546E46BB6D9C}"/>
              </a:ext>
            </a:extLst>
          </p:cNvPr>
          <p:cNvSpPr txBox="1"/>
          <p:nvPr/>
        </p:nvSpPr>
        <p:spPr>
          <a:xfrm>
            <a:off x="4472038" y="3578238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②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6302009-7217-BD22-81CD-70BC93A8079B}"/>
              </a:ext>
            </a:extLst>
          </p:cNvPr>
          <p:cNvSpPr txBox="1"/>
          <p:nvPr/>
        </p:nvSpPr>
        <p:spPr>
          <a:xfrm>
            <a:off x="6885822" y="2166400"/>
            <a:ext cx="608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③</a:t>
            </a:r>
            <a:endParaRPr lang="en-CH" sz="2400" dirty="0">
              <a:solidFill>
                <a:schemeClr val="accent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61C7440-83D2-65A7-D0C6-5153207848D0}"/>
              </a:ext>
            </a:extLst>
          </p:cNvPr>
          <p:cNvCxnSpPr>
            <a:cxnSpLocks/>
          </p:cNvCxnSpPr>
          <p:nvPr/>
        </p:nvCxnSpPr>
        <p:spPr>
          <a:xfrm>
            <a:off x="2418736" y="2222726"/>
            <a:ext cx="0" cy="485305"/>
          </a:xfrm>
          <a:prstGeom prst="straightConnector1">
            <a:avLst/>
          </a:prstGeom>
          <a:ln w="63500"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365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95C80-1F16-12B2-C2C9-EAB64E3474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5052D86-B492-AC37-B724-6A4E55B556EA}"/>
              </a:ext>
            </a:extLst>
          </p:cNvPr>
          <p:cNvSpPr/>
          <p:nvPr/>
        </p:nvSpPr>
        <p:spPr>
          <a:xfrm>
            <a:off x="1418894" y="4747021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Product/</a:t>
            </a:r>
          </a:p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Capability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991288-06F5-285B-7264-0FFBCFD11380}"/>
              </a:ext>
            </a:extLst>
          </p:cNvPr>
          <p:cNvSpPr/>
          <p:nvPr/>
        </p:nvSpPr>
        <p:spPr>
          <a:xfrm>
            <a:off x="1418893" y="996883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Consumer/</a:t>
            </a:r>
          </a:p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8AC605-2368-897C-DB16-AA93510F78EA}"/>
              </a:ext>
            </a:extLst>
          </p:cNvPr>
          <p:cNvSpPr/>
          <p:nvPr/>
        </p:nvSpPr>
        <p:spPr>
          <a:xfrm>
            <a:off x="1418895" y="2871952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9C57E4-F1E8-2A64-044C-A672601558B4}"/>
              </a:ext>
            </a:extLst>
          </p:cNvPr>
          <p:cNvSpPr/>
          <p:nvPr/>
        </p:nvSpPr>
        <p:spPr>
          <a:xfrm>
            <a:off x="5533695" y="2871952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API</a:t>
            </a:r>
          </a:p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5A09D5-1B6E-7CFA-8E36-D08428EE8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83" y="1625535"/>
            <a:ext cx="2242109" cy="489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6AC99D0-1E4B-E6F6-31AF-72EEDB24A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767" y="345246"/>
            <a:ext cx="2242109" cy="7016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BCDCE33-E062-B37B-780D-F4EFBE1C3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653" y="899967"/>
            <a:ext cx="2378322" cy="626719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18A2F15-7BCE-D1E9-7F7B-D1550BFAE41F}"/>
              </a:ext>
            </a:extLst>
          </p:cNvPr>
          <p:cNvCxnSpPr>
            <a:cxnSpLocks/>
          </p:cNvCxnSpPr>
          <p:nvPr/>
        </p:nvCxnSpPr>
        <p:spPr>
          <a:xfrm flipV="1">
            <a:off x="6759638" y="1806039"/>
            <a:ext cx="0" cy="833276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95277EA-04AD-F44B-4591-AA89377EAF98}"/>
              </a:ext>
            </a:extLst>
          </p:cNvPr>
          <p:cNvCxnSpPr>
            <a:cxnSpLocks/>
          </p:cNvCxnSpPr>
          <p:nvPr/>
        </p:nvCxnSpPr>
        <p:spPr>
          <a:xfrm flipH="1">
            <a:off x="4093780" y="3429000"/>
            <a:ext cx="1157987" cy="0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6794482-A43F-CB3D-5AC4-2163AB06D8BF}"/>
              </a:ext>
            </a:extLst>
          </p:cNvPr>
          <p:cNvCxnSpPr>
            <a:cxnSpLocks/>
          </p:cNvCxnSpPr>
          <p:nvPr/>
        </p:nvCxnSpPr>
        <p:spPr>
          <a:xfrm flipV="1">
            <a:off x="2635117" y="4095989"/>
            <a:ext cx="0" cy="485305"/>
          </a:xfrm>
          <a:prstGeom prst="straightConnector1">
            <a:avLst/>
          </a:prstGeom>
          <a:ln w="63500"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FB80080-C0D7-BC95-B6DB-0693149EB7B1}"/>
              </a:ext>
            </a:extLst>
          </p:cNvPr>
          <p:cNvSpPr txBox="1"/>
          <p:nvPr/>
        </p:nvSpPr>
        <p:spPr>
          <a:xfrm>
            <a:off x="4676113" y="4791967"/>
            <a:ext cx="5635526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①  Targets</a:t>
            </a:r>
          </a:p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②  Describes (via ③)	</a:t>
            </a:r>
          </a:p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④  Implements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79592A8-FC4C-B53B-8C71-FEEA7F3620DF}"/>
              </a:ext>
            </a:extLst>
          </p:cNvPr>
          <p:cNvSpPr txBox="1"/>
          <p:nvPr/>
        </p:nvSpPr>
        <p:spPr>
          <a:xfrm>
            <a:off x="1707585" y="2263139"/>
            <a:ext cx="543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①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329DA40-68CF-C30A-785D-0A6E5C823237}"/>
              </a:ext>
            </a:extLst>
          </p:cNvPr>
          <p:cNvSpPr txBox="1"/>
          <p:nvPr/>
        </p:nvSpPr>
        <p:spPr>
          <a:xfrm>
            <a:off x="4472038" y="3578238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②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3AA21B-6A7C-DA10-83DD-8736232210E2}"/>
              </a:ext>
            </a:extLst>
          </p:cNvPr>
          <p:cNvSpPr txBox="1"/>
          <p:nvPr/>
        </p:nvSpPr>
        <p:spPr>
          <a:xfrm>
            <a:off x="6885822" y="2166400"/>
            <a:ext cx="608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③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65ACB2-390C-3B21-765B-2F5EC298FC18}"/>
              </a:ext>
            </a:extLst>
          </p:cNvPr>
          <p:cNvSpPr txBox="1"/>
          <p:nvPr/>
        </p:nvSpPr>
        <p:spPr>
          <a:xfrm>
            <a:off x="2836657" y="4122729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④</a:t>
            </a:r>
            <a:endParaRPr lang="en-CH" sz="2400" dirty="0">
              <a:solidFill>
                <a:schemeClr val="accent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2C63A81-B44C-98FC-9FE6-102EE0B46C60}"/>
              </a:ext>
            </a:extLst>
          </p:cNvPr>
          <p:cNvCxnSpPr>
            <a:cxnSpLocks/>
          </p:cNvCxnSpPr>
          <p:nvPr/>
        </p:nvCxnSpPr>
        <p:spPr>
          <a:xfrm>
            <a:off x="2418736" y="2222726"/>
            <a:ext cx="0" cy="485305"/>
          </a:xfrm>
          <a:prstGeom prst="straightConnector1">
            <a:avLst/>
          </a:prstGeom>
          <a:ln w="63500"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564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42486-7B79-C75F-0F7C-03156DF29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D9120E-539F-9220-A5E4-2A185579D614}"/>
              </a:ext>
            </a:extLst>
          </p:cNvPr>
          <p:cNvSpPr/>
          <p:nvPr/>
        </p:nvSpPr>
        <p:spPr>
          <a:xfrm>
            <a:off x="1418894" y="4747021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Product/</a:t>
            </a:r>
          </a:p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Capability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C78003-E78C-7BAB-624E-5BB5ADE108C7}"/>
              </a:ext>
            </a:extLst>
          </p:cNvPr>
          <p:cNvSpPr/>
          <p:nvPr/>
        </p:nvSpPr>
        <p:spPr>
          <a:xfrm>
            <a:off x="1418893" y="996883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Consumer/</a:t>
            </a:r>
          </a:p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A46BC3-C3DB-A60B-3936-EB0260208F43}"/>
              </a:ext>
            </a:extLst>
          </p:cNvPr>
          <p:cNvSpPr/>
          <p:nvPr/>
        </p:nvSpPr>
        <p:spPr>
          <a:xfrm>
            <a:off x="1418895" y="2871952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BC801DA-A834-AF4A-A87C-BB849EE9E128}"/>
              </a:ext>
            </a:extLst>
          </p:cNvPr>
          <p:cNvSpPr/>
          <p:nvPr/>
        </p:nvSpPr>
        <p:spPr>
          <a:xfrm>
            <a:off x="5533695" y="2871952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API</a:t>
            </a:r>
          </a:p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ACA7CEB-CFD5-316A-CDAA-8C73E445E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83" y="1625535"/>
            <a:ext cx="2242109" cy="489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ACADFE-76A0-9460-3BFC-3264EE69B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767" y="345246"/>
            <a:ext cx="2242109" cy="7016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872614-6876-DB0A-24F1-9925C12CC4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653" y="899967"/>
            <a:ext cx="2378322" cy="62671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AC913AD-F3AB-1DAD-226D-580D0CE7EAAC}"/>
              </a:ext>
            </a:extLst>
          </p:cNvPr>
          <p:cNvCxnSpPr>
            <a:cxnSpLocks/>
          </p:cNvCxnSpPr>
          <p:nvPr/>
        </p:nvCxnSpPr>
        <p:spPr>
          <a:xfrm>
            <a:off x="4093780" y="1571468"/>
            <a:ext cx="1803437" cy="23078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12D5BE4-EDE5-B1C8-ED1D-9AE5D10682B0}"/>
              </a:ext>
            </a:extLst>
          </p:cNvPr>
          <p:cNvCxnSpPr>
            <a:cxnSpLocks/>
          </p:cNvCxnSpPr>
          <p:nvPr/>
        </p:nvCxnSpPr>
        <p:spPr>
          <a:xfrm flipV="1">
            <a:off x="6759638" y="1806039"/>
            <a:ext cx="0" cy="833276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DE251F-B836-5AD3-5C4E-28EAD8E4E8FA}"/>
              </a:ext>
            </a:extLst>
          </p:cNvPr>
          <p:cNvCxnSpPr>
            <a:cxnSpLocks/>
          </p:cNvCxnSpPr>
          <p:nvPr/>
        </p:nvCxnSpPr>
        <p:spPr>
          <a:xfrm flipH="1">
            <a:off x="4093780" y="3429000"/>
            <a:ext cx="1157987" cy="0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AB45740-C1D2-BD76-82A3-DC61D3245BBC}"/>
              </a:ext>
            </a:extLst>
          </p:cNvPr>
          <p:cNvCxnSpPr>
            <a:cxnSpLocks/>
          </p:cNvCxnSpPr>
          <p:nvPr/>
        </p:nvCxnSpPr>
        <p:spPr>
          <a:xfrm flipV="1">
            <a:off x="2635117" y="4095989"/>
            <a:ext cx="0" cy="485305"/>
          </a:xfrm>
          <a:prstGeom prst="straightConnector1">
            <a:avLst/>
          </a:prstGeom>
          <a:ln w="63500"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E914306-F0EB-2569-5695-3FB75289F27A}"/>
              </a:ext>
            </a:extLst>
          </p:cNvPr>
          <p:cNvSpPr txBox="1"/>
          <p:nvPr/>
        </p:nvSpPr>
        <p:spPr>
          <a:xfrm>
            <a:off x="4676113" y="4791967"/>
            <a:ext cx="5635526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①  Targets		     ⑤  Understands</a:t>
            </a:r>
          </a:p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②  Describes (via ③)	</a:t>
            </a:r>
          </a:p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④  Implements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6AEA16-768F-72A6-407E-A7AD2B299195}"/>
              </a:ext>
            </a:extLst>
          </p:cNvPr>
          <p:cNvSpPr txBox="1"/>
          <p:nvPr/>
        </p:nvSpPr>
        <p:spPr>
          <a:xfrm>
            <a:off x="1707585" y="2263139"/>
            <a:ext cx="543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①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9D6A539-48D8-3D68-3600-C4BC4A06666B}"/>
              </a:ext>
            </a:extLst>
          </p:cNvPr>
          <p:cNvSpPr txBox="1"/>
          <p:nvPr/>
        </p:nvSpPr>
        <p:spPr>
          <a:xfrm>
            <a:off x="4472038" y="3578238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②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22EE93-2908-C121-09F8-98BA7B5DD641}"/>
              </a:ext>
            </a:extLst>
          </p:cNvPr>
          <p:cNvSpPr txBox="1"/>
          <p:nvPr/>
        </p:nvSpPr>
        <p:spPr>
          <a:xfrm>
            <a:off x="6885822" y="2166400"/>
            <a:ext cx="608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③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D9D465-1BA2-4967-83FA-E05BC827ADAF}"/>
              </a:ext>
            </a:extLst>
          </p:cNvPr>
          <p:cNvSpPr txBox="1"/>
          <p:nvPr/>
        </p:nvSpPr>
        <p:spPr>
          <a:xfrm>
            <a:off x="2836657" y="4122729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④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9112D66-41BE-26AE-5004-4BDAF1F166FB}"/>
              </a:ext>
            </a:extLst>
          </p:cNvPr>
          <p:cNvSpPr txBox="1"/>
          <p:nvPr/>
        </p:nvSpPr>
        <p:spPr>
          <a:xfrm>
            <a:off x="4672246" y="1046876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⑤</a:t>
            </a:r>
            <a:endParaRPr lang="en-CH" sz="2400" dirty="0">
              <a:solidFill>
                <a:schemeClr val="accent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B708B1C-13BE-41E0-CF5B-0F07EFD6471C}"/>
              </a:ext>
            </a:extLst>
          </p:cNvPr>
          <p:cNvCxnSpPr>
            <a:cxnSpLocks/>
          </p:cNvCxnSpPr>
          <p:nvPr/>
        </p:nvCxnSpPr>
        <p:spPr>
          <a:xfrm>
            <a:off x="2418736" y="2222726"/>
            <a:ext cx="0" cy="485305"/>
          </a:xfrm>
          <a:prstGeom prst="straightConnector1">
            <a:avLst/>
          </a:prstGeom>
          <a:ln w="63500"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2461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9E17B-3FE2-EF24-393E-6E002A3D6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BDDB69D-0879-3F10-5F31-C8D258A2D3A1}"/>
              </a:ext>
            </a:extLst>
          </p:cNvPr>
          <p:cNvSpPr/>
          <p:nvPr/>
        </p:nvSpPr>
        <p:spPr>
          <a:xfrm>
            <a:off x="1418894" y="4747021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Product/</a:t>
            </a:r>
          </a:p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Capability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A8E552-6945-7C7C-5DE8-3D29D1E8B361}"/>
              </a:ext>
            </a:extLst>
          </p:cNvPr>
          <p:cNvSpPr/>
          <p:nvPr/>
        </p:nvSpPr>
        <p:spPr>
          <a:xfrm>
            <a:off x="1418893" y="996883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Consumer/</a:t>
            </a:r>
          </a:p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266471-66C1-F34D-1347-3249BDFD0A2E}"/>
              </a:ext>
            </a:extLst>
          </p:cNvPr>
          <p:cNvSpPr/>
          <p:nvPr/>
        </p:nvSpPr>
        <p:spPr>
          <a:xfrm>
            <a:off x="1418895" y="2871952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25B57F-08CF-ADE4-9C4E-312A777E2C39}"/>
              </a:ext>
            </a:extLst>
          </p:cNvPr>
          <p:cNvSpPr/>
          <p:nvPr/>
        </p:nvSpPr>
        <p:spPr>
          <a:xfrm>
            <a:off x="5533695" y="2871952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API</a:t>
            </a:r>
          </a:p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9BC039-51DB-F391-EE3F-6F1FC1578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83" y="1625535"/>
            <a:ext cx="2242109" cy="489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B3D9CAF-D111-CF71-42B9-F20B44CEC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767" y="345246"/>
            <a:ext cx="2242109" cy="7016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198EC8-E20C-E73A-EE3E-130C9918A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653" y="899967"/>
            <a:ext cx="2378322" cy="62671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242E87-F9F5-E9AC-52CF-F066FC5FD711}"/>
              </a:ext>
            </a:extLst>
          </p:cNvPr>
          <p:cNvCxnSpPr>
            <a:cxnSpLocks/>
          </p:cNvCxnSpPr>
          <p:nvPr/>
        </p:nvCxnSpPr>
        <p:spPr>
          <a:xfrm>
            <a:off x="4093780" y="1571468"/>
            <a:ext cx="1803437" cy="23078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A0969EA-926D-4DBE-411F-4B27FB09B341}"/>
              </a:ext>
            </a:extLst>
          </p:cNvPr>
          <p:cNvCxnSpPr>
            <a:cxnSpLocks/>
          </p:cNvCxnSpPr>
          <p:nvPr/>
        </p:nvCxnSpPr>
        <p:spPr>
          <a:xfrm flipV="1">
            <a:off x="6759638" y="1806039"/>
            <a:ext cx="0" cy="833276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FA2B9D1-90D7-41C9-2198-5FB6A1268A17}"/>
              </a:ext>
            </a:extLst>
          </p:cNvPr>
          <p:cNvCxnSpPr>
            <a:cxnSpLocks/>
          </p:cNvCxnSpPr>
          <p:nvPr/>
        </p:nvCxnSpPr>
        <p:spPr>
          <a:xfrm>
            <a:off x="4093780" y="1878261"/>
            <a:ext cx="1434863" cy="632658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57189C-CC36-598D-9E3D-9B089DAAC5B3}"/>
              </a:ext>
            </a:extLst>
          </p:cNvPr>
          <p:cNvCxnSpPr>
            <a:cxnSpLocks/>
          </p:cNvCxnSpPr>
          <p:nvPr/>
        </p:nvCxnSpPr>
        <p:spPr>
          <a:xfrm flipH="1">
            <a:off x="4093780" y="3429000"/>
            <a:ext cx="1157987" cy="0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D2FEFED-4974-64EB-C2EE-F1F9562A9E05}"/>
              </a:ext>
            </a:extLst>
          </p:cNvPr>
          <p:cNvCxnSpPr>
            <a:cxnSpLocks/>
          </p:cNvCxnSpPr>
          <p:nvPr/>
        </p:nvCxnSpPr>
        <p:spPr>
          <a:xfrm flipV="1">
            <a:off x="2635117" y="4095989"/>
            <a:ext cx="0" cy="485305"/>
          </a:xfrm>
          <a:prstGeom prst="straightConnector1">
            <a:avLst/>
          </a:prstGeom>
          <a:ln w="63500"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746F4C9-1C73-EC59-C033-56E7177D3176}"/>
              </a:ext>
            </a:extLst>
          </p:cNvPr>
          <p:cNvSpPr txBox="1"/>
          <p:nvPr/>
        </p:nvSpPr>
        <p:spPr>
          <a:xfrm>
            <a:off x="4676113" y="4791967"/>
            <a:ext cx="5635526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①  Targets		     ⑤  Understands</a:t>
            </a:r>
          </a:p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②  Describes (via ③)	     ⑥  Discovers</a:t>
            </a:r>
          </a:p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④  Implements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DD0E007-F8F9-E27E-015D-F933039211F8}"/>
              </a:ext>
            </a:extLst>
          </p:cNvPr>
          <p:cNvSpPr txBox="1"/>
          <p:nvPr/>
        </p:nvSpPr>
        <p:spPr>
          <a:xfrm>
            <a:off x="1707585" y="2263139"/>
            <a:ext cx="543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①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20372F-09A8-3DF6-E81F-87F3B108D0E6}"/>
              </a:ext>
            </a:extLst>
          </p:cNvPr>
          <p:cNvSpPr txBox="1"/>
          <p:nvPr/>
        </p:nvSpPr>
        <p:spPr>
          <a:xfrm>
            <a:off x="4472038" y="3578238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②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C5A3459-4510-3490-FD25-ABCE62A075B6}"/>
              </a:ext>
            </a:extLst>
          </p:cNvPr>
          <p:cNvSpPr txBox="1"/>
          <p:nvPr/>
        </p:nvSpPr>
        <p:spPr>
          <a:xfrm>
            <a:off x="6885822" y="2166400"/>
            <a:ext cx="608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③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9583D8-AB80-FA87-875D-ACC60A9FC366}"/>
              </a:ext>
            </a:extLst>
          </p:cNvPr>
          <p:cNvSpPr txBox="1"/>
          <p:nvPr/>
        </p:nvSpPr>
        <p:spPr>
          <a:xfrm>
            <a:off x="2836657" y="4122729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④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E36AF2E-6230-5E08-19B9-6BAF0D94438C}"/>
              </a:ext>
            </a:extLst>
          </p:cNvPr>
          <p:cNvSpPr txBox="1"/>
          <p:nvPr/>
        </p:nvSpPr>
        <p:spPr>
          <a:xfrm>
            <a:off x="4347385" y="2314460"/>
            <a:ext cx="463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⑥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A90582A-7792-C19E-2B13-53D6B8246DF7}"/>
              </a:ext>
            </a:extLst>
          </p:cNvPr>
          <p:cNvSpPr txBox="1"/>
          <p:nvPr/>
        </p:nvSpPr>
        <p:spPr>
          <a:xfrm>
            <a:off x="4672246" y="1046876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⑤</a:t>
            </a:r>
            <a:endParaRPr lang="en-CH" sz="2400" dirty="0">
              <a:solidFill>
                <a:schemeClr val="accent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AB4C6C30-AB20-95EA-45E4-20494A324DCF}"/>
              </a:ext>
            </a:extLst>
          </p:cNvPr>
          <p:cNvCxnSpPr>
            <a:cxnSpLocks/>
          </p:cNvCxnSpPr>
          <p:nvPr/>
        </p:nvCxnSpPr>
        <p:spPr>
          <a:xfrm>
            <a:off x="2418736" y="2222726"/>
            <a:ext cx="0" cy="485305"/>
          </a:xfrm>
          <a:prstGeom prst="straightConnector1">
            <a:avLst/>
          </a:prstGeom>
          <a:ln w="63500"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531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7262F-8C87-BCC5-B260-EECB684A5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4EC1B8E-E5BC-106F-1A0C-0984A499AADF}"/>
              </a:ext>
            </a:extLst>
          </p:cNvPr>
          <p:cNvSpPr/>
          <p:nvPr/>
        </p:nvSpPr>
        <p:spPr>
          <a:xfrm>
            <a:off x="1418894" y="4747021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Product/</a:t>
            </a:r>
          </a:p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Capability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C1C673-D861-C874-408D-39700FE40AFE}"/>
              </a:ext>
            </a:extLst>
          </p:cNvPr>
          <p:cNvSpPr/>
          <p:nvPr/>
        </p:nvSpPr>
        <p:spPr>
          <a:xfrm>
            <a:off x="1418893" y="996883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Consumer/</a:t>
            </a:r>
          </a:p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Application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7C2821-144A-2FD9-8A88-D1ED3783E2B1}"/>
              </a:ext>
            </a:extLst>
          </p:cNvPr>
          <p:cNvSpPr/>
          <p:nvPr/>
        </p:nvSpPr>
        <p:spPr>
          <a:xfrm>
            <a:off x="1418895" y="2871952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API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A1A9CA-2FEE-056D-CECD-08870546B9B0}"/>
              </a:ext>
            </a:extLst>
          </p:cNvPr>
          <p:cNvSpPr/>
          <p:nvPr/>
        </p:nvSpPr>
        <p:spPr>
          <a:xfrm>
            <a:off x="5533695" y="2871952"/>
            <a:ext cx="2427889" cy="111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API</a:t>
            </a:r>
          </a:p>
          <a:p>
            <a:pPr algn="ctr"/>
            <a:r>
              <a:rPr lang="en-CH" sz="2400" dirty="0">
                <a:latin typeface="Ford Antenna Medium" panose="02000505000000020004" pitchFamily="2" charset="0"/>
              </a:rPr>
              <a:t>Description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018403-4335-8932-E879-0F3D9D268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9983" y="1625535"/>
            <a:ext cx="2242109" cy="4891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2637857-F152-9E40-A42B-5735805F1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1767" y="345246"/>
            <a:ext cx="2242109" cy="7016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6BC7D2-D844-320F-494B-6707E7EA3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653" y="899967"/>
            <a:ext cx="2378322" cy="626719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765A014-5286-CF96-3769-18D49D2F956D}"/>
              </a:ext>
            </a:extLst>
          </p:cNvPr>
          <p:cNvCxnSpPr>
            <a:cxnSpLocks/>
          </p:cNvCxnSpPr>
          <p:nvPr/>
        </p:nvCxnSpPr>
        <p:spPr>
          <a:xfrm>
            <a:off x="4093780" y="1571468"/>
            <a:ext cx="1803437" cy="23078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022E3EF-B80D-80A9-94C9-2B66ADB3EB8D}"/>
              </a:ext>
            </a:extLst>
          </p:cNvPr>
          <p:cNvCxnSpPr>
            <a:cxnSpLocks/>
          </p:cNvCxnSpPr>
          <p:nvPr/>
        </p:nvCxnSpPr>
        <p:spPr>
          <a:xfrm flipV="1">
            <a:off x="6759638" y="1806039"/>
            <a:ext cx="0" cy="833276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7D22356-4077-880A-47B4-5A216DE904B9}"/>
              </a:ext>
            </a:extLst>
          </p:cNvPr>
          <p:cNvCxnSpPr>
            <a:cxnSpLocks/>
          </p:cNvCxnSpPr>
          <p:nvPr/>
        </p:nvCxnSpPr>
        <p:spPr>
          <a:xfrm>
            <a:off x="4093780" y="1878261"/>
            <a:ext cx="1434863" cy="632658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C0FF549-7F3D-252D-35F6-3D724843487E}"/>
              </a:ext>
            </a:extLst>
          </p:cNvPr>
          <p:cNvCxnSpPr>
            <a:cxnSpLocks/>
          </p:cNvCxnSpPr>
          <p:nvPr/>
        </p:nvCxnSpPr>
        <p:spPr>
          <a:xfrm flipH="1">
            <a:off x="4093780" y="3429000"/>
            <a:ext cx="1157987" cy="0"/>
          </a:xfrm>
          <a:prstGeom prst="straightConnector1">
            <a:avLst/>
          </a:prstGeom>
          <a:ln w="63500">
            <a:tailEnd type="triangl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20192FB-E808-8012-4A0A-D8DFA611D555}"/>
              </a:ext>
            </a:extLst>
          </p:cNvPr>
          <p:cNvCxnSpPr>
            <a:cxnSpLocks/>
          </p:cNvCxnSpPr>
          <p:nvPr/>
        </p:nvCxnSpPr>
        <p:spPr>
          <a:xfrm flipV="1">
            <a:off x="2635117" y="4095989"/>
            <a:ext cx="0" cy="485305"/>
          </a:xfrm>
          <a:prstGeom prst="straightConnector1">
            <a:avLst/>
          </a:prstGeom>
          <a:ln w="63500"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739310-21BA-9E6A-8739-ABD6BE5A81CD}"/>
              </a:ext>
            </a:extLst>
          </p:cNvPr>
          <p:cNvCxnSpPr>
            <a:cxnSpLocks/>
          </p:cNvCxnSpPr>
          <p:nvPr/>
        </p:nvCxnSpPr>
        <p:spPr>
          <a:xfrm flipV="1">
            <a:off x="2779410" y="2246366"/>
            <a:ext cx="0" cy="485305"/>
          </a:xfrm>
          <a:prstGeom prst="straightConnector1">
            <a:avLst/>
          </a:prstGeom>
          <a:ln w="63500"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9C4CB6D-E515-3428-3F2F-25EFC1FE4F5C}"/>
              </a:ext>
            </a:extLst>
          </p:cNvPr>
          <p:cNvSpPr txBox="1"/>
          <p:nvPr/>
        </p:nvSpPr>
        <p:spPr>
          <a:xfrm>
            <a:off x="4676113" y="4791967"/>
            <a:ext cx="5635526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①  Targets		     ⑤  Understands</a:t>
            </a:r>
          </a:p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②  Describes (via ③)	     ⑥  Discovers</a:t>
            </a:r>
          </a:p>
          <a:p>
            <a:r>
              <a:rPr lang="en-CH" sz="20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④  Implements	     ⑦  Consumes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3579E8F-E36B-52E5-C608-7030463F645F}"/>
              </a:ext>
            </a:extLst>
          </p:cNvPr>
          <p:cNvSpPr txBox="1"/>
          <p:nvPr/>
        </p:nvSpPr>
        <p:spPr>
          <a:xfrm>
            <a:off x="1707585" y="2263139"/>
            <a:ext cx="5433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①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2B1EEDB-701F-3198-2CBC-280550757B90}"/>
              </a:ext>
            </a:extLst>
          </p:cNvPr>
          <p:cNvSpPr txBox="1"/>
          <p:nvPr/>
        </p:nvSpPr>
        <p:spPr>
          <a:xfrm>
            <a:off x="4472038" y="3578238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②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C0B4A8F-5426-24C3-3E21-CE48030FBC10}"/>
              </a:ext>
            </a:extLst>
          </p:cNvPr>
          <p:cNvSpPr txBox="1"/>
          <p:nvPr/>
        </p:nvSpPr>
        <p:spPr>
          <a:xfrm>
            <a:off x="6885822" y="2166400"/>
            <a:ext cx="6080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③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4186426-207C-9AE1-E937-0FE3464A8FB0}"/>
              </a:ext>
            </a:extLst>
          </p:cNvPr>
          <p:cNvSpPr txBox="1"/>
          <p:nvPr/>
        </p:nvSpPr>
        <p:spPr>
          <a:xfrm>
            <a:off x="2836657" y="4122729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④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3E7591C-8839-F119-547F-614BA82C6E56}"/>
              </a:ext>
            </a:extLst>
          </p:cNvPr>
          <p:cNvSpPr txBox="1"/>
          <p:nvPr/>
        </p:nvSpPr>
        <p:spPr>
          <a:xfrm>
            <a:off x="4347385" y="2314460"/>
            <a:ext cx="4638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⑥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B0AFFDF-A6ED-8DA2-D877-C1DA364E625A}"/>
              </a:ext>
            </a:extLst>
          </p:cNvPr>
          <p:cNvSpPr txBox="1"/>
          <p:nvPr/>
        </p:nvSpPr>
        <p:spPr>
          <a:xfrm>
            <a:off x="4672246" y="1046876"/>
            <a:ext cx="47707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⑤</a:t>
            </a:r>
            <a:endParaRPr lang="en-CH" sz="2400" dirty="0">
              <a:solidFill>
                <a:schemeClr val="accent1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C96FB68-EA41-4ED2-A191-F3073B29E65B}"/>
              </a:ext>
            </a:extLst>
          </p:cNvPr>
          <p:cNvSpPr txBox="1"/>
          <p:nvPr/>
        </p:nvSpPr>
        <p:spPr>
          <a:xfrm>
            <a:off x="2948820" y="2263139"/>
            <a:ext cx="50655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400" dirty="0">
                <a:solidFill>
                  <a:schemeClr val="accent1"/>
                </a:solidFill>
                <a:latin typeface="Ford Antenna Medium" panose="02000505000000020004" pitchFamily="2" charset="0"/>
              </a:rPr>
              <a:t>⑦</a:t>
            </a:r>
            <a:endParaRPr lang="en-CH" sz="24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D1FDED1-871B-1CF7-8A8D-26B9351D98A9}"/>
              </a:ext>
            </a:extLst>
          </p:cNvPr>
          <p:cNvCxnSpPr>
            <a:cxnSpLocks/>
          </p:cNvCxnSpPr>
          <p:nvPr/>
        </p:nvCxnSpPr>
        <p:spPr>
          <a:xfrm>
            <a:off x="2418736" y="2222726"/>
            <a:ext cx="0" cy="485305"/>
          </a:xfrm>
          <a:prstGeom prst="straightConnector1">
            <a:avLst/>
          </a:prstGeom>
          <a:ln w="63500">
            <a:headEnd type="triangle" w="med" len="lg"/>
            <a:tailEnd type="none" w="med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534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166</Words>
  <Application>Microsoft Macintosh PowerPoint</Application>
  <PresentationFormat>Widescreen</PresentationFormat>
  <Paragraphs>86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Ford Antenna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Wilde, Erik</dc:creator>
  <cp:lastModifiedBy>Wilde, Erik</cp:lastModifiedBy>
  <cp:revision>5</cp:revision>
  <dcterms:created xsi:type="dcterms:W3CDTF">2024-06-10T05:56:03Z</dcterms:created>
  <dcterms:modified xsi:type="dcterms:W3CDTF">2024-10-29T09:10:23Z</dcterms:modified>
</cp:coreProperties>
</file>