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920" r:id="rId2"/>
    <p:sldMasterId id="2147483941" r:id="rId3"/>
    <p:sldMasterId id="2147483957" r:id="rId4"/>
    <p:sldMasterId id="2147483969" r:id="rId5"/>
    <p:sldMasterId id="2147483980" r:id="rId6"/>
  </p:sldMasterIdLst>
  <p:notesMasterIdLst>
    <p:notesMasterId r:id="rId22"/>
  </p:notesMasterIdLst>
  <p:handoutMasterIdLst>
    <p:handoutMasterId r:id="rId23"/>
  </p:handoutMasterIdLst>
  <p:sldIdLst>
    <p:sldId id="540" r:id="rId7"/>
    <p:sldId id="539" r:id="rId8"/>
    <p:sldId id="549" r:id="rId9"/>
    <p:sldId id="532" r:id="rId10"/>
    <p:sldId id="535" r:id="rId11"/>
    <p:sldId id="537" r:id="rId12"/>
    <p:sldId id="538" r:id="rId13"/>
    <p:sldId id="536" r:id="rId14"/>
    <p:sldId id="541" r:id="rId15"/>
    <p:sldId id="542" r:id="rId16"/>
    <p:sldId id="543" r:id="rId17"/>
    <p:sldId id="544" r:id="rId18"/>
    <p:sldId id="545" r:id="rId19"/>
    <p:sldId id="546" r:id="rId20"/>
    <p:sldId id="548" r:id="rId2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3FD7F0BC-82A7-46D9-94CE-93938A3A4CA4}">
          <p14:sldIdLst>
            <p14:sldId id="540"/>
            <p14:sldId id="539"/>
            <p14:sldId id="549"/>
            <p14:sldId id="532"/>
            <p14:sldId id="535"/>
            <p14:sldId id="537"/>
            <p14:sldId id="538"/>
            <p14:sldId id="536"/>
            <p14:sldId id="541"/>
            <p14:sldId id="542"/>
            <p14:sldId id="543"/>
            <p14:sldId id="544"/>
            <p14:sldId id="545"/>
            <p14:sldId id="546"/>
            <p14:sldId id="548"/>
          </p14:sldIdLst>
        </p14:section>
        <p14:section name="altice_yellow" id="{5E06D287-91EC-4C8B-9B89-0605FBBBC002}">
          <p14:sldIdLst/>
        </p14:section>
        <p14:section name="altice_green" id="{8A15A664-042F-4C41-BF26-AAFFDBBC27A5}">
          <p14:sldIdLst/>
        </p14:section>
        <p14:section name="altice_blue" id="{334ECDEE-1749-4262-8193-8805DD926C89}">
          <p14:sldIdLst/>
        </p14:section>
        <p14:section name="altice_aqua" id="{03CDF572-E7CB-4309-8040-54361502EFF1}">
          <p14:sldIdLst/>
        </p14:section>
        <p14:section name="altice_red" id="{12E072E6-D939-424F-8704-E4686C1AB842}">
          <p14:sldIdLst/>
        </p14:section>
        <p14:section name="altice_orange" id="{6E26E131-B02B-42D5-AAF9-C9F18574F497}">
          <p14:sldIdLst/>
        </p14:section>
        <p14:section name="How to use" id="{6C12AC4D-81C8-A648-81B8-CA9010A6742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0">
          <p15:clr>
            <a:srgbClr val="A4A3A4"/>
          </p15:clr>
        </p15:guide>
        <p15:guide id="3" orient="horz" pos="532">
          <p15:clr>
            <a:srgbClr val="A4A3A4"/>
          </p15:clr>
        </p15:guide>
        <p15:guide id="4" orient="horz" pos="3049">
          <p15:clr>
            <a:srgbClr val="A4A3A4"/>
          </p15:clr>
        </p15:guide>
        <p15:guide id="5" orient="horz" pos="3004">
          <p15:clr>
            <a:srgbClr val="A4A3A4"/>
          </p15:clr>
        </p15:guide>
        <p15:guide id="6" orient="horz" pos="486">
          <p15:clr>
            <a:srgbClr val="A4A3A4"/>
          </p15:clr>
        </p15:guide>
        <p15:guide id="7" orient="horz" pos="2436">
          <p15:clr>
            <a:srgbClr val="A4A3A4"/>
          </p15:clr>
        </p15:guide>
        <p15:guide id="8" orient="horz" pos="2867">
          <p15:clr>
            <a:srgbClr val="A4A3A4"/>
          </p15:clr>
        </p15:guide>
        <p15:guide id="9" pos="2585">
          <p15:clr>
            <a:srgbClr val="A4A3A4"/>
          </p15:clr>
        </p15:guide>
        <p15:guide id="10" pos="4989">
          <p15:clr>
            <a:srgbClr val="A4A3A4"/>
          </p15:clr>
        </p15:guide>
        <p15:guide id="11" pos="5647">
          <p15:clr>
            <a:srgbClr val="A4A3A4"/>
          </p15:clr>
        </p15:guide>
        <p15:guide id="12" pos="1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007BDF"/>
    <a:srgbClr val="3CDBC0"/>
    <a:srgbClr val="00AA5A"/>
    <a:srgbClr val="FFFFFF"/>
    <a:srgbClr val="FF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3190" autoAdjust="0"/>
  </p:normalViewPr>
  <p:slideViewPr>
    <p:cSldViewPr showGuides="1">
      <p:cViewPr varScale="1">
        <p:scale>
          <a:sx n="109" d="100"/>
          <a:sy n="109" d="100"/>
        </p:scale>
        <p:origin x="120" y="468"/>
      </p:cViewPr>
      <p:guideLst>
        <p:guide orient="horz" pos="1620"/>
        <p:guide orient="horz" pos="100"/>
        <p:guide orient="horz" pos="532"/>
        <p:guide orient="horz" pos="3049"/>
        <p:guide orient="horz" pos="3004"/>
        <p:guide orient="horz" pos="486"/>
        <p:guide orient="horz" pos="2436"/>
        <p:guide orient="horz" pos="2867"/>
        <p:guide pos="2585"/>
        <p:guide pos="4989"/>
        <p:guide pos="5647"/>
        <p:guide pos="135"/>
      </p:guideLst>
    </p:cSldViewPr>
  </p:slideViewPr>
  <p:outlineViewPr>
    <p:cViewPr>
      <p:scale>
        <a:sx n="33" d="100"/>
        <a:sy n="33" d="100"/>
      </p:scale>
      <p:origin x="0" y="28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1AC4D-DFF4-9846-A08C-C1A89D2476B2}" type="datetimeFigureOut">
              <a:rPr lang="fr-FR" smtClean="0"/>
              <a:pPr/>
              <a:t>22/10/2019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76268-448E-AE46-938B-12FFA028F1A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5042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22/10/2019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211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82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_white_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29_06_2017_ALTICE_PPT_NEW_2-05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560957" cy="5140497"/>
          </a:xfrm>
          <a:prstGeom prst="rect">
            <a:avLst/>
          </a:prstGeom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5536" y="1686764"/>
            <a:ext cx="8353425" cy="93974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1" baseline="0">
                <a:solidFill>
                  <a:schemeClr val="tx1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Title of the presentation</a:t>
            </a:r>
            <a:br>
              <a:rPr lang="en-US" noProof="0" dirty="0"/>
            </a:br>
            <a:r>
              <a:rPr lang="en-US" noProof="0" dirty="0"/>
              <a:t>two lines maximum – Arial bold</a:t>
            </a:r>
          </a:p>
        </p:txBody>
      </p:sp>
      <p:pic>
        <p:nvPicPr>
          <p:cNvPr id="3" name="Image 2" descr="altice_logo_pos_pr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56" y="3867894"/>
            <a:ext cx="972108" cy="1116124"/>
          </a:xfrm>
          <a:prstGeom prst="rect">
            <a:avLst/>
          </a:prstGeom>
        </p:spPr>
      </p:pic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5536" y="2643758"/>
            <a:ext cx="8353425" cy="704808"/>
          </a:xfrm>
          <a:noFill/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400" b="0" baseline="0">
                <a:solidFill>
                  <a:schemeClr val="tx1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Sub-title of the presentation</a:t>
            </a:r>
            <a:br>
              <a:rPr lang="en-US" noProof="0" dirty="0"/>
            </a:br>
            <a:r>
              <a:rPr lang="en-US" noProof="0" dirty="0"/>
              <a:t>two lines maximum - Arial</a:t>
            </a:r>
          </a:p>
        </p:txBody>
      </p:sp>
      <p:sp>
        <p:nvSpPr>
          <p:cNvPr id="1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395536" y="3590425"/>
            <a:ext cx="1836204" cy="274637"/>
          </a:xfrm>
          <a:prstGeom prst="rect">
            <a:avLst/>
          </a:prstGeom>
        </p:spPr>
        <p:txBody>
          <a:bodyPr vert="horz" lIns="0" tIns="0" rIns="0" bIns="10800" rtlCol="0" anchor="ctr" anchorCtr="0">
            <a:noAutofit/>
          </a:bodyPr>
          <a:lstStyle>
            <a:lvl1pPr algn="l">
              <a:defRPr lang="fr-FR" sz="2000" b="1" smtClean="0">
                <a:solidFill>
                  <a:srgbClr val="8E8E8E"/>
                </a:solidFill>
              </a:defRPr>
            </a:lvl1pPr>
          </a:lstStyle>
          <a:p>
            <a:fld id="{9C4CE130-0319-6747-B8AE-26CF719C91D5}" type="datetime1">
              <a:rPr lang="fr-FR" smtClean="0"/>
              <a:pPr/>
              <a:t>22/10/2019</a:t>
            </a:fld>
            <a:endParaRPr lang="fr-FR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27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28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30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32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33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34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35" name="Rectangle 34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4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35887" cy="51435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195990" y="1995488"/>
            <a:ext cx="4752020" cy="1223962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6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1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0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976156" y="844551"/>
            <a:ext cx="2988457" cy="370681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15516" y="170525"/>
            <a:ext cx="8748972" cy="612067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843558"/>
            <a:ext cx="5616959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B5BC9068-6479-4A49-8896-61513EE21EE8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A7AB830D-2946-6742-9791-EA47EC6A8495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15516" y="844551"/>
            <a:ext cx="2988457" cy="370681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15516" y="170525"/>
            <a:ext cx="8748972" cy="612067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7864" y="843558"/>
            <a:ext cx="5616959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508220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098FBC0A-7B3B-964B-994F-B1DC2008E9A2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976156" y="159482"/>
            <a:ext cx="2988457" cy="439188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158306"/>
            <a:ext cx="5616959" cy="4393058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57714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098FBC0A-7B3B-964B-994F-B1DC2008E9A2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7864" y="158306"/>
            <a:ext cx="5616959" cy="4393058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15516" y="159482"/>
            <a:ext cx="2988457" cy="439188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98860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9926015-A36E-4F72-ABE2-21125D7B1B80}" type="datetime1">
              <a:rPr lang="en-US" noProof="0" smtClean="0"/>
              <a:pPr/>
              <a:t>10/22/2019</a:t>
            </a:fld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 sz="1050"/>
            </a:lvl1pPr>
          </a:lstStyle>
          <a:p>
            <a:fld id="{733122C9-A0B9-462F-8757-0847AD287B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>
            <a:lvl1pPr>
              <a:defRPr sz="800"/>
            </a:lvl1pPr>
          </a:lstStyle>
          <a:p>
            <a:r>
              <a:rPr lang="pt-PT" smtClean="0"/>
              <a:t>DIT/OSS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27088" y="123478"/>
            <a:ext cx="7921625" cy="647700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100" b="1"/>
            </a:lvl1pPr>
          </a:lstStyle>
          <a:p>
            <a:pPr lvl="0"/>
            <a:r>
              <a:rPr lang="en-US" noProof="0" dirty="0" smtClean="0"/>
              <a:t>Title of the slide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 hasCustomPrompt="1"/>
          </p:nvPr>
        </p:nvSpPr>
        <p:spPr bwMode="gray">
          <a:xfrm>
            <a:off x="395288" y="1239838"/>
            <a:ext cx="8353425" cy="2916237"/>
          </a:xfrm>
        </p:spPr>
        <p:txBody>
          <a:bodyPr/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 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518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 CONTEÚDO_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53685" y="454290"/>
            <a:ext cx="8307238" cy="0"/>
          </a:xfrm>
          <a:prstGeom prst="line">
            <a:avLst/>
          </a:prstGeom>
          <a:ln w="38100" cap="rnd" cmpd="sng">
            <a:gradFill flip="none" rotWithShape="1">
              <a:gsLst>
                <a:gs pos="0">
                  <a:schemeClr val="tx1"/>
                </a:gs>
                <a:gs pos="9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53685" y="750498"/>
            <a:ext cx="8307239" cy="35627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4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53685" y="105799"/>
            <a:ext cx="8307239" cy="28842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2000" b="1" i="0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7" descr="MEO_preto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404" y="4577689"/>
            <a:ext cx="861011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15516" y="2067341"/>
            <a:ext cx="8748713" cy="1008819"/>
          </a:xfrm>
        </p:spPr>
        <p:txBody>
          <a:bodyPr anchor="ctr"/>
          <a:lstStyle>
            <a:lvl1pPr marL="536575" indent="-536575">
              <a:defRPr sz="3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03894" y="4803614"/>
            <a:ext cx="431800" cy="252412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4E049887-E100-3441-B5F4-B6EE3FCB7684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65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EE2633B2-7B62-A747-9286-02717BA9355C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843558"/>
            <a:ext cx="8712968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48923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_black_screen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353" y="0"/>
            <a:ext cx="9144000" cy="5145024"/>
          </a:xfrm>
          <a:prstGeom prst="rect">
            <a:avLst/>
          </a:prstGeom>
        </p:spPr>
      </p:pic>
      <p:pic>
        <p:nvPicPr>
          <p:cNvPr id="9" name="Image 8" descr="altice_logo_rev_pr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45" y="3867894"/>
            <a:ext cx="972000" cy="1116000"/>
          </a:xfrm>
          <a:prstGeom prst="rect">
            <a:avLst/>
          </a:prstGeom>
        </p:spPr>
      </p:pic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5536" y="1686764"/>
            <a:ext cx="8353425" cy="93974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1" baseline="0">
                <a:solidFill>
                  <a:schemeClr val="bg2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Title of the presentation</a:t>
            </a:r>
            <a:br>
              <a:rPr lang="en-US" noProof="0" dirty="0"/>
            </a:br>
            <a:r>
              <a:rPr lang="en-US" noProof="0" dirty="0"/>
              <a:t>two lines maximum – Arial bold</a:t>
            </a:r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5536" y="2643758"/>
            <a:ext cx="8353425" cy="704808"/>
          </a:xfrm>
          <a:noFill/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400" b="0" baseline="0">
                <a:solidFill>
                  <a:schemeClr val="bg2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Sub-title of the presentation</a:t>
            </a:r>
            <a:br>
              <a:rPr lang="en-US" noProof="0" dirty="0"/>
            </a:br>
            <a:r>
              <a:rPr lang="en-US" noProof="0" dirty="0"/>
              <a:t>two lines maximum - Arial</a:t>
            </a:r>
          </a:p>
        </p:txBody>
      </p:sp>
      <p:sp>
        <p:nvSpPr>
          <p:cNvPr id="17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395536" y="3590425"/>
            <a:ext cx="1836204" cy="274637"/>
          </a:xfrm>
          <a:prstGeom prst="rect">
            <a:avLst/>
          </a:prstGeom>
        </p:spPr>
        <p:txBody>
          <a:bodyPr vert="horz" lIns="0" tIns="0" rIns="0" bIns="10800" rtlCol="0" anchor="ctr" anchorCtr="0">
            <a:noAutofit/>
          </a:bodyPr>
          <a:lstStyle>
            <a:lvl1pPr algn="l">
              <a:defRPr lang="fr-FR" sz="2000" b="1" smtClean="0">
                <a:solidFill>
                  <a:srgbClr val="8E8E8E"/>
                </a:solidFill>
              </a:defRPr>
            </a:lvl1pPr>
          </a:lstStyle>
          <a:p>
            <a:fld id="{69038F06-08D1-6E40-8684-B5F3AD0D6B23}" type="datetime1">
              <a:rPr lang="fr-FR" smtClean="0"/>
              <a:pPr/>
              <a:t>22/10/2019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596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4312" y="844550"/>
            <a:ext cx="8750301" cy="370742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769370AA-1DA9-2240-B2AC-1E6F34CE8357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37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4313" y="158749"/>
            <a:ext cx="8750299" cy="4392613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32392C0E-67CC-6D44-B327-E4DE574E0C2B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44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35887" cy="51435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0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783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35887" cy="51435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195990" y="1995488"/>
            <a:ext cx="4752020" cy="1223962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6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1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6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976156" y="844551"/>
            <a:ext cx="2988457" cy="370681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15516" y="170525"/>
            <a:ext cx="8748972" cy="612067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843558"/>
            <a:ext cx="5616959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B5BC9068-6479-4A49-8896-61513EE21EE8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5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A7AB830D-2946-6742-9791-EA47EC6A8495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15516" y="844551"/>
            <a:ext cx="2988457" cy="370681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15516" y="170525"/>
            <a:ext cx="8748972" cy="612067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7864" y="843558"/>
            <a:ext cx="5616959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544272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098FBC0A-7B3B-964B-994F-B1DC2008E9A2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976156" y="159482"/>
            <a:ext cx="2988457" cy="439188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158306"/>
            <a:ext cx="5616959" cy="4393058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6971153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098FBC0A-7B3B-964B-994F-B1DC2008E9A2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7864" y="158306"/>
            <a:ext cx="5616959" cy="4393058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15516" y="159482"/>
            <a:ext cx="2988457" cy="439188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0219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15516" y="2067341"/>
            <a:ext cx="8748713" cy="1008819"/>
          </a:xfrm>
        </p:spPr>
        <p:txBody>
          <a:bodyPr anchor="ctr"/>
          <a:lstStyle>
            <a:lvl1pPr marL="536575" indent="-536575">
              <a:defRPr sz="3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03894" y="4803614"/>
            <a:ext cx="431800" cy="252412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4E049887-E100-3441-B5F4-B6EE3FCB7684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60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EE2633B2-7B62-A747-9286-02717BA9355C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843558"/>
            <a:ext cx="8712968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179420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29_05_2017_ALTICE_PPT_NEW_11-1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497"/>
          </a:xfrm>
          <a:prstGeom prst="rect">
            <a:avLst/>
          </a:prstGeom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5537" y="1686764"/>
            <a:ext cx="7272808" cy="93974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1" baseline="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Title of the presentation</a:t>
            </a:r>
            <a:br>
              <a:rPr lang="en-US" noProof="0" dirty="0"/>
            </a:br>
            <a:r>
              <a:rPr lang="en-US" noProof="0" dirty="0"/>
              <a:t>two lines maximum – Arial bold</a:t>
            </a:r>
          </a:p>
        </p:txBody>
      </p:sp>
      <p:pic>
        <p:nvPicPr>
          <p:cNvPr id="3" name="Image 2" descr="altice_logo_pos_pr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56" y="3867894"/>
            <a:ext cx="972108" cy="1116124"/>
          </a:xfrm>
          <a:prstGeom prst="rect">
            <a:avLst/>
          </a:prstGeom>
        </p:spPr>
      </p:pic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5537" y="2643758"/>
            <a:ext cx="7272808" cy="704808"/>
          </a:xfrm>
          <a:noFill/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400" b="0" baseline="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Sub-title of the presentation</a:t>
            </a:r>
            <a:br>
              <a:rPr lang="en-US" noProof="0" dirty="0"/>
            </a:br>
            <a:r>
              <a:rPr lang="en-US" noProof="0" dirty="0"/>
              <a:t>two lines maximum - Arial</a:t>
            </a:r>
          </a:p>
        </p:txBody>
      </p:sp>
      <p:sp>
        <p:nvSpPr>
          <p:cNvPr id="1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395536" y="3590425"/>
            <a:ext cx="1836204" cy="274637"/>
          </a:xfrm>
          <a:prstGeom prst="rect">
            <a:avLst/>
          </a:prstGeom>
        </p:spPr>
        <p:txBody>
          <a:bodyPr vert="horz" lIns="0" tIns="0" rIns="0" bIns="10800" rtlCol="0" anchor="ctr" anchorCtr="0">
            <a:noAutofit/>
          </a:bodyPr>
          <a:lstStyle>
            <a:lvl1pPr algn="l">
              <a:defRPr lang="fr-FR" sz="2000" b="1" smtClean="0">
                <a:solidFill>
                  <a:srgbClr val="8E8E8E"/>
                </a:solidFill>
              </a:defRPr>
            </a:lvl1pPr>
          </a:lstStyle>
          <a:p>
            <a:fld id="{9C3F12C0-BC01-4A41-BAC5-C650BD6CCD8B}" type="datetime1">
              <a:rPr lang="fr-FR" smtClean="0"/>
              <a:pPr/>
              <a:t>22/10/2019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67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4312" y="844550"/>
            <a:ext cx="8750301" cy="370742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769370AA-1DA9-2240-B2AC-1E6F34CE8357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709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4313" y="158749"/>
            <a:ext cx="8750299" cy="4392613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32392C0E-67CC-6D44-B327-E4DE574E0C2B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72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35887" cy="51435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0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298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35887" cy="51435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195990" y="1995488"/>
            <a:ext cx="4752020" cy="1223962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6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1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7486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976156" y="844551"/>
            <a:ext cx="2988457" cy="370681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15516" y="170525"/>
            <a:ext cx="8748972" cy="612067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843558"/>
            <a:ext cx="5616959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B5BC9068-6479-4A49-8896-61513EE21EE8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29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A7AB830D-2946-6742-9791-EA47EC6A8495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15516" y="844551"/>
            <a:ext cx="2988457" cy="370681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15516" y="170525"/>
            <a:ext cx="8748972" cy="612067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7864" y="843558"/>
            <a:ext cx="5616959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039060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098FBC0A-7B3B-964B-994F-B1DC2008E9A2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976156" y="159482"/>
            <a:ext cx="2988457" cy="439188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158306"/>
            <a:ext cx="5616959" cy="4393058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4024055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098FBC0A-7B3B-964B-994F-B1DC2008E9A2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7864" y="158306"/>
            <a:ext cx="5616959" cy="4393058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15516" y="159482"/>
            <a:ext cx="2988457" cy="439188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92862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15516" y="2067341"/>
            <a:ext cx="8748713" cy="1008819"/>
          </a:xfrm>
        </p:spPr>
        <p:txBody>
          <a:bodyPr anchor="ctr"/>
          <a:lstStyle>
            <a:lvl1pPr marL="536575" indent="-536575">
              <a:defRPr sz="3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03894" y="4803614"/>
            <a:ext cx="431800" cy="252412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4E049887-E100-3441-B5F4-B6EE3FCB7684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99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EE2633B2-7B62-A747-9286-02717BA9355C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843558"/>
            <a:ext cx="8712968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43791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Tx/>
              <a:buNone/>
              <a:defRPr/>
            </a:lvl1pPr>
          </a:lstStyle>
          <a:p>
            <a:r>
              <a:rPr lang="en-US" noProof="0" dirty="0"/>
              <a:t>Summary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r"/>
            <a:fld id="{4E049887-E100-3441-B5F4-B6EE3FCB7684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538348" y="1491630"/>
            <a:ext cx="3924435" cy="504056"/>
          </a:xfrm>
        </p:spPr>
        <p:txBody>
          <a:bodyPr/>
          <a:lstStyle>
            <a:lvl1pPr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1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8348" y="2786782"/>
            <a:ext cx="3924435" cy="504056"/>
          </a:xfrm>
        </p:spPr>
        <p:txBody>
          <a:bodyPr/>
          <a:lstStyle>
            <a:lvl1pPr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2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538348" y="4082926"/>
            <a:ext cx="3924435" cy="504056"/>
          </a:xfrm>
        </p:spPr>
        <p:txBody>
          <a:bodyPr/>
          <a:lstStyle>
            <a:lvl1pPr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23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5024328" y="1491630"/>
            <a:ext cx="3924435" cy="504056"/>
          </a:xfrm>
        </p:spPr>
        <p:txBody>
          <a:bodyPr/>
          <a:lstStyle>
            <a:lvl1pPr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25" name="Espace réservé du texte 10"/>
          <p:cNvSpPr>
            <a:spLocks noGrp="1"/>
          </p:cNvSpPr>
          <p:nvPr>
            <p:ph type="body" sz="quarter" idx="17" hasCustomPrompt="1"/>
          </p:nvPr>
        </p:nvSpPr>
        <p:spPr>
          <a:xfrm>
            <a:off x="5024328" y="2786782"/>
            <a:ext cx="3924435" cy="504056"/>
          </a:xfrm>
        </p:spPr>
        <p:txBody>
          <a:bodyPr/>
          <a:lstStyle>
            <a:lvl1pPr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27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5024328" y="4082926"/>
            <a:ext cx="3924435" cy="504056"/>
          </a:xfrm>
        </p:spPr>
        <p:txBody>
          <a:bodyPr/>
          <a:lstStyle>
            <a:lvl1pPr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30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4680012" y="951570"/>
            <a:ext cx="4268751" cy="504056"/>
          </a:xfrm>
        </p:spPr>
        <p:txBody>
          <a:bodyPr/>
          <a:lstStyle>
            <a:lvl1pPr marL="342900" indent="-342900">
              <a:lnSpc>
                <a:spcPct val="90000"/>
              </a:lnSpc>
              <a:buClr>
                <a:schemeClr val="accent4"/>
              </a:buClr>
              <a:buFont typeface="+mj-lt"/>
              <a:buAutoNum type="arabicPeriod" startAt="4"/>
              <a:defRPr lang="fr-FR" sz="18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2" name="Espace réservé du texte 10"/>
          <p:cNvSpPr>
            <a:spLocks noGrp="1"/>
          </p:cNvSpPr>
          <p:nvPr>
            <p:ph type="body" sz="quarter" idx="21" hasCustomPrompt="1"/>
          </p:nvPr>
        </p:nvSpPr>
        <p:spPr>
          <a:xfrm>
            <a:off x="227710" y="951570"/>
            <a:ext cx="4268751" cy="504056"/>
          </a:xfrm>
        </p:spPr>
        <p:txBody>
          <a:bodyPr/>
          <a:lstStyle>
            <a:lvl1pPr marL="342900" indent="-3429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  <a:defRPr lang="fr-FR" sz="18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3" name="Espace réservé du texte 10"/>
          <p:cNvSpPr>
            <a:spLocks noGrp="1"/>
          </p:cNvSpPr>
          <p:nvPr>
            <p:ph type="body" sz="quarter" idx="22" hasCustomPrompt="1"/>
          </p:nvPr>
        </p:nvSpPr>
        <p:spPr>
          <a:xfrm>
            <a:off x="227710" y="2247714"/>
            <a:ext cx="4268751" cy="504056"/>
          </a:xfrm>
        </p:spPr>
        <p:txBody>
          <a:bodyPr/>
          <a:lstStyle>
            <a:lvl1pPr marL="342900" indent="-342900">
              <a:lnSpc>
                <a:spcPct val="90000"/>
              </a:lnSpc>
              <a:buClr>
                <a:schemeClr val="accent2"/>
              </a:buClr>
              <a:buFont typeface="+mj-lt"/>
              <a:buAutoNum type="arabicPeriod" startAt="2"/>
              <a:defRPr lang="fr-FR" sz="18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4" name="Espace réservé du texte 10"/>
          <p:cNvSpPr>
            <a:spLocks noGrp="1"/>
          </p:cNvSpPr>
          <p:nvPr>
            <p:ph type="body" sz="quarter" idx="23" hasCustomPrompt="1"/>
          </p:nvPr>
        </p:nvSpPr>
        <p:spPr>
          <a:xfrm>
            <a:off x="227710" y="3543858"/>
            <a:ext cx="4268751" cy="504056"/>
          </a:xfrm>
        </p:spPr>
        <p:txBody>
          <a:bodyPr/>
          <a:lstStyle>
            <a:lvl1pPr marL="342900" indent="-342900">
              <a:lnSpc>
                <a:spcPct val="90000"/>
              </a:lnSpc>
              <a:buClr>
                <a:schemeClr val="accent3"/>
              </a:buClr>
              <a:buFont typeface="+mj-lt"/>
              <a:buAutoNum type="arabicPeriod" startAt="3"/>
              <a:defRPr lang="fr-FR" sz="18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5" name="Espace réservé du texte 10"/>
          <p:cNvSpPr>
            <a:spLocks noGrp="1"/>
          </p:cNvSpPr>
          <p:nvPr>
            <p:ph type="body" sz="quarter" idx="24" hasCustomPrompt="1"/>
          </p:nvPr>
        </p:nvSpPr>
        <p:spPr>
          <a:xfrm>
            <a:off x="4695862" y="3543858"/>
            <a:ext cx="4268751" cy="504056"/>
          </a:xfrm>
        </p:spPr>
        <p:txBody>
          <a:bodyPr/>
          <a:lstStyle>
            <a:lvl1pPr marL="342900" indent="-342900">
              <a:lnSpc>
                <a:spcPct val="90000"/>
              </a:lnSpc>
              <a:buClr>
                <a:schemeClr val="accent6"/>
              </a:buClr>
              <a:buFont typeface="+mj-lt"/>
              <a:buAutoNum type="arabicPeriod" startAt="6"/>
              <a:defRPr lang="fr-FR" sz="18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6" name="Espace réservé du texte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95862" y="2247714"/>
            <a:ext cx="4268751" cy="504056"/>
          </a:xfrm>
        </p:spPr>
        <p:txBody>
          <a:bodyPr/>
          <a:lstStyle>
            <a:lvl1pPr marL="342900" indent="-342900">
              <a:lnSpc>
                <a:spcPct val="90000"/>
              </a:lnSpc>
              <a:buClr>
                <a:schemeClr val="accent5"/>
              </a:buClr>
              <a:buFont typeface="+mj-lt"/>
              <a:buAutoNum type="arabicPeriod" startAt="5"/>
              <a:defRPr lang="fr-FR" sz="18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7" name="Rectangle 36"/>
          <p:cNvSpPr/>
          <p:nvPr userDrawn="1"/>
        </p:nvSpPr>
        <p:spPr bwMode="gray">
          <a:xfrm rot="10800000">
            <a:off x="201083" y="4770713"/>
            <a:ext cx="8353425" cy="695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8" name="Imag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92" y="4599101"/>
            <a:ext cx="446400" cy="492929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22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24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29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31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39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41" name="Rectangle 40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637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4312" y="844550"/>
            <a:ext cx="8750301" cy="370742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769370AA-1DA9-2240-B2AC-1E6F34CE8357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955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4313" y="158749"/>
            <a:ext cx="8750299" cy="4392613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32392C0E-67CC-6D44-B327-E4DE574E0C2B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787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35887" cy="51435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0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26057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35887" cy="51435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195990" y="1995488"/>
            <a:ext cx="4752020" cy="1223962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6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1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918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976156" y="844551"/>
            <a:ext cx="2988457" cy="370681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15516" y="170525"/>
            <a:ext cx="8748972" cy="612067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843558"/>
            <a:ext cx="5616959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B5BC9068-6479-4A49-8896-61513EE21EE8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059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A7AB830D-2946-6742-9791-EA47EC6A8495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15516" y="844551"/>
            <a:ext cx="2988457" cy="370681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15516" y="170525"/>
            <a:ext cx="8748972" cy="612067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7864" y="843558"/>
            <a:ext cx="5616959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942806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098FBC0A-7B3B-964B-994F-B1DC2008E9A2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976156" y="159482"/>
            <a:ext cx="2988457" cy="439188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158306"/>
            <a:ext cx="5616959" cy="4393058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9121073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098FBC0A-7B3B-964B-994F-B1DC2008E9A2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7864" y="158306"/>
            <a:ext cx="5616959" cy="4393058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15516" y="159482"/>
            <a:ext cx="2988457" cy="439188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029382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15516" y="2067341"/>
            <a:ext cx="8748713" cy="1008819"/>
          </a:xfrm>
        </p:spPr>
        <p:txBody>
          <a:bodyPr anchor="ctr"/>
          <a:lstStyle>
            <a:lvl1pPr marL="536575" indent="-536575">
              <a:defRPr sz="3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03894" y="4803614"/>
            <a:ext cx="431800" cy="252412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4E049887-E100-3441-B5F4-B6EE3FCB7684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0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EE2633B2-7B62-A747-9286-02717BA9355C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843558"/>
            <a:ext cx="8712968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13128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15516" y="2067341"/>
            <a:ext cx="8748713" cy="1008819"/>
          </a:xfrm>
        </p:spPr>
        <p:txBody>
          <a:bodyPr anchor="ctr"/>
          <a:lstStyle>
            <a:lvl1pPr marL="536575" indent="-536575">
              <a:defRPr sz="3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03894" y="4803614"/>
            <a:ext cx="431800" cy="252412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4E049887-E100-3441-B5F4-B6EE3FCB7684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15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4312" y="844550"/>
            <a:ext cx="8750301" cy="370742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769370AA-1DA9-2240-B2AC-1E6F34CE8357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05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4313" y="158749"/>
            <a:ext cx="8750299" cy="4392613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32392C0E-67CC-6D44-B327-E4DE574E0C2B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090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35887" cy="51435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0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4437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35887" cy="51435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195990" y="1995488"/>
            <a:ext cx="4752020" cy="1223962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6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1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025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976156" y="844551"/>
            <a:ext cx="2988457" cy="370681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15516" y="170525"/>
            <a:ext cx="8748972" cy="612067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843558"/>
            <a:ext cx="5616959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B5BC9068-6479-4A49-8896-61513EE21EE8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A7AB830D-2946-6742-9791-EA47EC6A8495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15516" y="844551"/>
            <a:ext cx="2988457" cy="370681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15516" y="170525"/>
            <a:ext cx="8748972" cy="612067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7864" y="843558"/>
            <a:ext cx="5616959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07706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098FBC0A-7B3B-964B-994F-B1DC2008E9A2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976156" y="159482"/>
            <a:ext cx="2988457" cy="439188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158306"/>
            <a:ext cx="5616959" cy="4393058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0906115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098FBC0A-7B3B-964B-994F-B1DC2008E9A2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7864" y="158306"/>
            <a:ext cx="5616959" cy="4393058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15516" y="159482"/>
            <a:ext cx="2988457" cy="439188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303416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15516" y="2067341"/>
            <a:ext cx="8748713" cy="1008819"/>
          </a:xfrm>
        </p:spPr>
        <p:txBody>
          <a:bodyPr anchor="ctr"/>
          <a:lstStyle>
            <a:lvl1pPr marL="536575" indent="-536575">
              <a:defRPr sz="3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03894" y="4803614"/>
            <a:ext cx="431800" cy="252412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4E049887-E100-3441-B5F4-B6EE3FCB7684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93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EE2633B2-7B62-A747-9286-02717BA9355C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843558"/>
            <a:ext cx="8712968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8812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EE2633B2-7B62-A747-9286-02717BA9355C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843558"/>
            <a:ext cx="8712968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6165187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4312" y="844550"/>
            <a:ext cx="8750301" cy="370742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769370AA-1DA9-2240-B2AC-1E6F34CE8357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874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4313" y="158749"/>
            <a:ext cx="8750299" cy="4392613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32392C0E-67CC-6D44-B327-E4DE574E0C2B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899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35887" cy="51435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0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4849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35887" cy="51435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195990" y="1995488"/>
            <a:ext cx="4752020" cy="1223962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6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1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4145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976156" y="844551"/>
            <a:ext cx="2988457" cy="370681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15516" y="170525"/>
            <a:ext cx="8748972" cy="612067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843558"/>
            <a:ext cx="5616959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B5BC9068-6479-4A49-8896-61513EE21EE8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593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A7AB830D-2946-6742-9791-EA47EC6A8495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15516" y="844551"/>
            <a:ext cx="2988457" cy="370681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15516" y="170525"/>
            <a:ext cx="8748972" cy="612067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7864" y="843558"/>
            <a:ext cx="5616959" cy="3707805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8068032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098FBC0A-7B3B-964B-994F-B1DC2008E9A2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976156" y="159482"/>
            <a:ext cx="2988457" cy="439188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15516" y="158306"/>
            <a:ext cx="5616959" cy="4393058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505080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098FBC0A-7B3B-964B-994F-B1DC2008E9A2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7864" y="158306"/>
            <a:ext cx="5616959" cy="4393058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15516" y="159482"/>
            <a:ext cx="2988457" cy="439188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5594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4312" y="844550"/>
            <a:ext cx="8750301" cy="370742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769370AA-1DA9-2240-B2AC-1E6F34CE8357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4313" y="158749"/>
            <a:ext cx="8750299" cy="4392613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32392C0E-67CC-6D44-B327-E4DE574E0C2B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7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35887" cy="51435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0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62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15516" y="170525"/>
            <a:ext cx="8748972" cy="61206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of the slide on one </a:t>
            </a:r>
            <a:br>
              <a:rPr lang="en-US" noProof="0"/>
            </a:br>
            <a:r>
              <a:rPr lang="en-US" noProof="0"/>
              <a:t>or two line(s) – Arial bold 20 pt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15516" y="843558"/>
            <a:ext cx="8748972" cy="3708412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03894" y="4803614"/>
            <a:ext cx="431800" cy="252412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Rectangle 16"/>
          <p:cNvSpPr/>
          <p:nvPr/>
        </p:nvSpPr>
        <p:spPr bwMode="gray">
          <a:xfrm>
            <a:off x="197317" y="4771602"/>
            <a:ext cx="8011087" cy="68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92" y="4599101"/>
            <a:ext cx="446400" cy="49292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4E049887-E100-3441-B5F4-B6EE3FCB7684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12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9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808" r:id="rId2"/>
    <p:sldLayoutId id="2147483916" r:id="rId3"/>
    <p:sldLayoutId id="2147483919" r:id="rId4"/>
    <p:sldLayoutId id="2147483917" r:id="rId5"/>
    <p:sldLayoutId id="2147483809" r:id="rId6"/>
    <p:sldLayoutId id="2147483814" r:id="rId7"/>
    <p:sldLayoutId id="2147483815" r:id="rId8"/>
    <p:sldLayoutId id="2147483914" r:id="rId9"/>
    <p:sldLayoutId id="2147483915" r:id="rId10"/>
    <p:sldLayoutId id="2147483816" r:id="rId11"/>
    <p:sldLayoutId id="2147483822" r:id="rId12"/>
    <p:sldLayoutId id="2147483821" r:id="rId13"/>
    <p:sldLayoutId id="2147483918" r:id="rId14"/>
    <p:sldLayoutId id="2147483991" r:id="rId15"/>
    <p:sldLayoutId id="2147483992" r:id="rId16"/>
    <p:sldLayoutId id="2147483993" r:id="rId17"/>
  </p:sldLayoutIdLst>
  <p:hf hdr="0"/>
  <p:txStyles>
    <p:titleStyle>
      <a:lvl1pPr marL="354013" indent="-354013" algn="l" defTabSz="914400" rtl="0" eaLnBrk="1" latinLnBrk="0" hangingPunct="1">
        <a:lnSpc>
          <a:spcPct val="90000"/>
        </a:lnSpc>
        <a:spcBef>
          <a:spcPct val="0"/>
        </a:spcBef>
        <a:buClr>
          <a:schemeClr val="accent1"/>
        </a:buClr>
        <a:buFont typeface="+mj-lt"/>
        <a:buAutoNum type="arabicPeriod"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187325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176213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176213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201932" y="4767994"/>
            <a:ext cx="8353425" cy="684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15516" y="170525"/>
            <a:ext cx="8748972" cy="61206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15516" y="843558"/>
            <a:ext cx="8748972" cy="3708412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03894" y="4803614"/>
            <a:ext cx="431800" cy="252412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92" y="4599101"/>
            <a:ext cx="446400" cy="49292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4E049887-E100-3441-B5F4-B6EE3FCB7684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13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9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53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</p:sldLayoutIdLst>
  <p:hf hdr="0"/>
  <p:txStyles>
    <p:titleStyle>
      <a:lvl1pPr marL="354013" indent="-354013" algn="l" defTabSz="914400" rtl="0" eaLnBrk="1" latinLnBrk="0" hangingPunct="1">
        <a:lnSpc>
          <a:spcPct val="90000"/>
        </a:lnSpc>
        <a:spcBef>
          <a:spcPct val="0"/>
        </a:spcBef>
        <a:buClr>
          <a:schemeClr val="accent2"/>
        </a:buClr>
        <a:buFont typeface="+mj-lt"/>
        <a:buAutoNum type="arabicPeriod" startAt="2"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187325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176213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176213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15516" y="170525"/>
            <a:ext cx="8748972" cy="61206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15516" y="843558"/>
            <a:ext cx="8748972" cy="3708412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03894" y="4803614"/>
            <a:ext cx="431800" cy="252412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92" y="4599101"/>
            <a:ext cx="446400" cy="49292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4E049887-E100-3441-B5F4-B6EE3FCB7684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193620" y="4767994"/>
            <a:ext cx="8353425" cy="68400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/>
          <p:cNvGrpSpPr/>
          <p:nvPr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13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9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7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</p:sldLayoutIdLst>
  <p:hf hdr="0"/>
  <p:txStyles>
    <p:titleStyle>
      <a:lvl1pPr marL="354013" indent="-354013" algn="l" defTabSz="914400" rtl="0" eaLnBrk="1" latinLnBrk="0" hangingPunct="1">
        <a:lnSpc>
          <a:spcPct val="90000"/>
        </a:lnSpc>
        <a:spcBef>
          <a:spcPct val="0"/>
        </a:spcBef>
        <a:buClr>
          <a:schemeClr val="accent3"/>
        </a:buClr>
        <a:buFont typeface="+mj-lt"/>
        <a:buAutoNum type="arabicPeriod" startAt="3"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187325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176213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176213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15516" y="170525"/>
            <a:ext cx="8748972" cy="61206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15516" y="843558"/>
            <a:ext cx="8748972" cy="3708412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03894" y="4803614"/>
            <a:ext cx="431800" cy="252412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92" y="4599101"/>
            <a:ext cx="446400" cy="49292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4E049887-E100-3441-B5F4-B6EE3FCB7684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182672" y="4767994"/>
            <a:ext cx="8353425" cy="684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/>
          <p:cNvGrpSpPr/>
          <p:nvPr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13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9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59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</p:sldLayoutIdLst>
  <p:hf hdr="0"/>
  <p:txStyles>
    <p:titleStyle>
      <a:lvl1pPr marL="354013" indent="-354013" algn="l" defTabSz="914400" rtl="0" eaLnBrk="1" latinLnBrk="0" hangingPunct="1">
        <a:lnSpc>
          <a:spcPct val="90000"/>
        </a:lnSpc>
        <a:spcBef>
          <a:spcPct val="0"/>
        </a:spcBef>
        <a:buClr>
          <a:schemeClr val="accent4"/>
        </a:buClr>
        <a:buFont typeface="+mj-lt"/>
        <a:buAutoNum type="arabicPeriod" startAt="4"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187325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176213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176213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15516" y="170525"/>
            <a:ext cx="8748972" cy="61206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15516" y="843558"/>
            <a:ext cx="8748972" cy="3708412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03894" y="4803614"/>
            <a:ext cx="431800" cy="252412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92" y="4599101"/>
            <a:ext cx="446400" cy="49292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4E049887-E100-3441-B5F4-B6EE3FCB7684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179512" y="4767994"/>
            <a:ext cx="8353425" cy="68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/>
          <p:cNvGrpSpPr/>
          <p:nvPr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13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9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86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</p:sldLayoutIdLst>
  <p:hf hdr="0"/>
  <p:txStyles>
    <p:titleStyle>
      <a:lvl1pPr marL="354013" indent="-354013" algn="l" defTabSz="914400" rtl="0" eaLnBrk="1" latinLnBrk="0" hangingPunct="1">
        <a:lnSpc>
          <a:spcPct val="90000"/>
        </a:lnSpc>
        <a:spcBef>
          <a:spcPct val="0"/>
        </a:spcBef>
        <a:buClr>
          <a:schemeClr val="accent5"/>
        </a:buClr>
        <a:buFont typeface="+mj-lt"/>
        <a:buAutoNum type="arabicPeriod" startAt="5"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187325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176213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176213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15516" y="170525"/>
            <a:ext cx="8748972" cy="61206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15516" y="843558"/>
            <a:ext cx="8748972" cy="3708412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03894" y="4803614"/>
            <a:ext cx="431800" cy="252412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92" y="4599101"/>
            <a:ext cx="446400" cy="49292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7560332" y="4790416"/>
            <a:ext cx="65743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 smtClean="0"/>
            </a:lvl1pPr>
          </a:lstStyle>
          <a:p>
            <a:pPr algn="r"/>
            <a:fld id="{4E049887-E100-3441-B5F4-B6EE3FCB7684}" type="datetime1">
              <a:rPr lang="fr-FR" smtClean="0"/>
              <a:pPr algn="r"/>
              <a:t>22/10/2019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475656" y="4790416"/>
            <a:ext cx="6084676" cy="274637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800"/>
            </a:lvl1pPr>
          </a:lstStyle>
          <a:p>
            <a:pPr algn="r"/>
            <a:r>
              <a:rPr lang="en-US" smtClean="0"/>
              <a:t>Title of the presentation (Footer can be personalized as follow: Insert / Header and footer)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179512" y="4767994"/>
            <a:ext cx="8353425" cy="684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/>
          <p:cNvGrpSpPr/>
          <p:nvPr/>
        </p:nvGrpSpPr>
        <p:grpSpPr>
          <a:xfrm>
            <a:off x="-634151" y="154506"/>
            <a:ext cx="10412302" cy="4793508"/>
            <a:chOff x="-612582" y="154506"/>
            <a:chExt cx="10412302" cy="4793508"/>
          </a:xfrm>
        </p:grpSpPr>
        <p:sp>
          <p:nvSpPr>
            <p:cNvPr id="13" name="Rectangle 2"/>
            <p:cNvSpPr>
              <a:spLocks noChangeArrowheads="1"/>
            </p:cNvSpPr>
            <p:nvPr userDrawn="1"/>
          </p:nvSpPr>
          <p:spPr bwMode="auto">
            <a:xfrm>
              <a:off x="-612576" y="1380080"/>
              <a:ext cx="547317" cy="504000"/>
            </a:xfrm>
            <a:prstGeom prst="rect">
              <a:avLst/>
            </a:prstGeom>
            <a:solidFill>
              <a:srgbClr val="E31D1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26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-612576" y="1992867"/>
              <a:ext cx="547317" cy="504000"/>
            </a:xfrm>
            <a:prstGeom prst="rect">
              <a:avLst/>
            </a:prstGeom>
            <a:solidFill>
              <a:srgbClr val="FF7F3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127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50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 userDrawn="1"/>
          </p:nvSpPr>
          <p:spPr bwMode="auto">
            <a:xfrm>
              <a:off x="-612582" y="2605654"/>
              <a:ext cx="547316" cy="504000"/>
            </a:xfrm>
            <a:prstGeom prst="rect">
              <a:avLst/>
            </a:prstGeom>
            <a:solidFill>
              <a:srgbClr val="FFC72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199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44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 userDrawn="1"/>
          </p:nvSpPr>
          <p:spPr bwMode="auto">
            <a:xfrm>
              <a:off x="-612576" y="3218441"/>
              <a:ext cx="547317" cy="504000"/>
            </a:xfrm>
            <a:prstGeom prst="rect">
              <a:avLst/>
            </a:prstGeom>
            <a:solidFill>
              <a:srgbClr val="00AA5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170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90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 userDrawn="1"/>
          </p:nvSpPr>
          <p:spPr bwMode="auto">
            <a:xfrm>
              <a:off x="-612576" y="3831228"/>
              <a:ext cx="547317" cy="504000"/>
            </a:xfrm>
            <a:prstGeom prst="rect">
              <a:avLst/>
            </a:prstGeom>
            <a:solidFill>
              <a:srgbClr val="3CDB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60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219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192</a:t>
              </a:r>
            </a:p>
          </p:txBody>
        </p:sp>
        <p:sp>
          <p:nvSpPr>
            <p:cNvPr id="19" name="Rectangle 2"/>
            <p:cNvSpPr>
              <a:spLocks noChangeArrowheads="1"/>
            </p:cNvSpPr>
            <p:nvPr userDrawn="1"/>
          </p:nvSpPr>
          <p:spPr bwMode="auto">
            <a:xfrm>
              <a:off x="-612576" y="154506"/>
              <a:ext cx="547317" cy="5040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0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 userDrawn="1"/>
          </p:nvSpPr>
          <p:spPr bwMode="auto">
            <a:xfrm>
              <a:off x="-612576" y="767293"/>
              <a:ext cx="547317" cy="50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R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G 255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prstClr val="black"/>
                  </a:solidFill>
                  <a:cs typeface="Arial" pitchFamily="34" charset="0"/>
                </a:rPr>
                <a:t>B 255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 userDrawn="1"/>
          </p:nvSpPr>
          <p:spPr bwMode="auto">
            <a:xfrm>
              <a:off x="-612576" y="4444014"/>
              <a:ext cx="547317" cy="504000"/>
            </a:xfrm>
            <a:prstGeom prst="rect">
              <a:avLst/>
            </a:prstGeom>
            <a:solidFill>
              <a:srgbClr val="007B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R 0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G 123</a:t>
              </a:r>
            </a:p>
            <a:p>
              <a:pPr eaLnBrk="0" hangingPunct="0">
                <a:defRPr/>
              </a:pPr>
              <a:r>
                <a:rPr lang="en-US" sz="900" kern="0" dirty="0">
                  <a:solidFill>
                    <a:srgbClr val="FFFFFF"/>
                  </a:solidFill>
                  <a:cs typeface="Arial" pitchFamily="34" charset="0"/>
                </a:rPr>
                <a:t>B 223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9252520" y="260565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gray">
            <a:xfrm>
              <a:off x="9252520" y="3218441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gray">
            <a:xfrm>
              <a:off x="9252520" y="4444014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>
              <a:off x="9252520" y="3831228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>
              <a:off x="9252520" y="1380080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>
              <a:off x="9252520" y="1992867"/>
              <a:ext cx="547200" cy="504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51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</p:sldLayoutIdLst>
  <p:hf hdr="0"/>
  <p:txStyles>
    <p:titleStyle>
      <a:lvl1pPr marL="354013" indent="-354013" algn="l" defTabSz="914400" rtl="0" eaLnBrk="1" latinLnBrk="0" hangingPunct="1">
        <a:lnSpc>
          <a:spcPct val="90000"/>
        </a:lnSpc>
        <a:spcBef>
          <a:spcPct val="0"/>
        </a:spcBef>
        <a:buClr>
          <a:schemeClr val="accent6"/>
        </a:buClr>
        <a:buFont typeface="+mj-lt"/>
        <a:buAutoNum type="arabicPeriod" startAt="6"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187325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176213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176213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2"/>
          <p:cNvSpPr txBox="1">
            <a:spLocks noChangeArrowheads="1"/>
          </p:cNvSpPr>
          <p:nvPr/>
        </p:nvSpPr>
        <p:spPr bwMode="auto">
          <a:xfrm>
            <a:off x="361301" y="2939940"/>
            <a:ext cx="6338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Auto-</a:t>
            </a: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configuração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/ Baldeamentos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360779" y="3603695"/>
            <a:ext cx="31933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pt-BR" altLang="ja-JP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Outubro de 2019</a:t>
            </a:r>
            <a:endParaRPr lang="pt-BR" altLang="ja-JP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7" descr="MEO_preto_rg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441" y="1293909"/>
            <a:ext cx="2831915" cy="130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360780" y="3382964"/>
            <a:ext cx="8284099" cy="0"/>
          </a:xfrm>
          <a:prstGeom prst="line">
            <a:avLst/>
          </a:prstGeom>
          <a:ln w="38100" cap="rnd" cmpd="sng">
            <a:gradFill flip="none" rotWithShape="1">
              <a:gsLst>
                <a:gs pos="0">
                  <a:schemeClr val="tx1"/>
                </a:gs>
                <a:gs pos="9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noProof="1" smtClean="0"/>
              <a:t>Baldeamento Fibra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15516" y="483518"/>
            <a:ext cx="8712968" cy="4067845"/>
          </a:xfrm>
          <a:prstGeom prst="rect">
            <a:avLst/>
          </a:prstGeom>
        </p:spPr>
        <p:txBody>
          <a:bodyPr/>
          <a:lstStyle/>
          <a:p>
            <a:endParaRPr lang="pt-PT" sz="1400" dirty="0" smtClean="0"/>
          </a:p>
          <a:p>
            <a:r>
              <a:rPr lang="pt-PT" sz="1400" dirty="0" smtClean="0"/>
              <a:t>Ou </a:t>
            </a:r>
            <a:r>
              <a:rPr lang="pt-PT" sz="1400" u="sng" dirty="0" smtClean="0"/>
              <a:t>no decurso do processo de </a:t>
            </a:r>
            <a:r>
              <a:rPr lang="pt-PT" sz="1400" u="sng" dirty="0" err="1" smtClean="0"/>
              <a:t>auto-configuração</a:t>
            </a:r>
            <a:r>
              <a:rPr lang="pt-PT" sz="1400" dirty="0" smtClean="0"/>
              <a:t>, no tratamento </a:t>
            </a:r>
            <a:r>
              <a:rPr lang="pt-PT" sz="1400" dirty="0" err="1" smtClean="0"/>
              <a:t>deTarefas</a:t>
            </a:r>
            <a:r>
              <a:rPr lang="pt-PT" sz="1400" dirty="0" smtClean="0"/>
              <a:t> Manuais.</a:t>
            </a:r>
          </a:p>
          <a:p>
            <a:endParaRPr lang="pt-PT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40027" t="9910" r="-67" b="45497"/>
          <a:stretch>
            <a:fillRect/>
          </a:stretch>
        </p:blipFill>
        <p:spPr bwMode="auto">
          <a:xfrm>
            <a:off x="395536" y="1131590"/>
            <a:ext cx="799288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noProof="1" smtClean="0"/>
              <a:t>Baldeamento Fibra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15516" y="555526"/>
            <a:ext cx="8712968" cy="4248472"/>
          </a:xfrm>
          <a:prstGeom prst="rect">
            <a:avLst/>
          </a:prstGeom>
        </p:spPr>
        <p:txBody>
          <a:bodyPr/>
          <a:lstStyle/>
          <a:p>
            <a:r>
              <a:rPr lang="pt-PT" sz="1400" dirty="0" smtClean="0"/>
              <a:t>Em </a:t>
            </a:r>
            <a:r>
              <a:rPr lang="pt-PT" sz="1400" dirty="0" err="1" smtClean="0"/>
              <a:t>Click</a:t>
            </a:r>
            <a:r>
              <a:rPr lang="pt-PT" sz="1400" dirty="0" smtClean="0"/>
              <a:t> Mobile, pode solicitar o </a:t>
            </a:r>
            <a:r>
              <a:rPr lang="pt-PT" sz="1400" dirty="0" err="1" smtClean="0"/>
              <a:t>baldeamento</a:t>
            </a:r>
            <a:r>
              <a:rPr lang="pt-PT" sz="1400" dirty="0" smtClean="0"/>
              <a:t> por </a:t>
            </a:r>
            <a:r>
              <a:rPr lang="pt-PT" sz="1400" b="1" dirty="0" smtClean="0"/>
              <a:t>3 motivos</a:t>
            </a:r>
            <a:r>
              <a:rPr lang="pt-PT" sz="14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pt-PT" sz="1400" u="sng" dirty="0" smtClean="0"/>
              <a:t>Porto avariado</a:t>
            </a:r>
            <a:r>
              <a:rPr lang="pt-PT" sz="1400" dirty="0" smtClean="0"/>
              <a:t>: o porto atribuído encontra-se avariado</a:t>
            </a:r>
          </a:p>
          <a:p>
            <a:pPr lvl="1">
              <a:buFont typeface="Arial" pitchFamily="34" charset="0"/>
              <a:buChar char="•"/>
            </a:pPr>
            <a:r>
              <a:rPr lang="pt-PT" sz="1400" u="sng" dirty="0" smtClean="0"/>
              <a:t>Ocupado</a:t>
            </a:r>
            <a:r>
              <a:rPr lang="pt-PT" sz="1400" dirty="0" smtClean="0"/>
              <a:t>: o porto atribuído encontra-se ocupado</a:t>
            </a:r>
          </a:p>
          <a:p>
            <a:pPr lvl="1">
              <a:buFont typeface="Arial" pitchFamily="34" charset="0"/>
              <a:buChar char="•"/>
            </a:pPr>
            <a:r>
              <a:rPr lang="pt-PT" sz="1400" u="sng" dirty="0" err="1" smtClean="0"/>
              <a:t>Baldeamento</a:t>
            </a:r>
            <a:r>
              <a:rPr lang="pt-PT" sz="1400" u="sng" dirty="0" smtClean="0"/>
              <a:t> a pedido</a:t>
            </a:r>
            <a:r>
              <a:rPr lang="pt-PT" sz="1400" dirty="0" smtClean="0"/>
              <a:t>: o cliente deve ser servido por outro PDO. No </a:t>
            </a:r>
            <a:r>
              <a:rPr lang="pt-PT" sz="1400" dirty="0" err="1" smtClean="0"/>
              <a:t>baldeamento</a:t>
            </a:r>
            <a:r>
              <a:rPr lang="pt-PT" sz="1400" dirty="0" smtClean="0"/>
              <a:t> a pedido é necessário indicar o PDO onde pretende instalar o cliente, sendo a indicação do Porto opcional.</a:t>
            </a:r>
            <a:endParaRPr lang="pt-PT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12" y="1851670"/>
            <a:ext cx="7344816" cy="2933647"/>
            <a:chOff x="179512" y="1798343"/>
            <a:chExt cx="7344816" cy="2933647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0062" t="13027" r="23172" b="37090"/>
            <a:stretch>
              <a:fillRect/>
            </a:stretch>
          </p:blipFill>
          <p:spPr bwMode="auto">
            <a:xfrm>
              <a:off x="179512" y="1798343"/>
              <a:ext cx="3888432" cy="2879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4777" r="32121"/>
            <a:stretch>
              <a:fillRect/>
            </a:stretch>
          </p:blipFill>
          <p:spPr bwMode="auto">
            <a:xfrm>
              <a:off x="4283968" y="1805114"/>
              <a:ext cx="3240360" cy="2845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ounded Rectangle 11"/>
            <p:cNvSpPr/>
            <p:nvPr/>
          </p:nvSpPr>
          <p:spPr>
            <a:xfrm>
              <a:off x="395536" y="3723878"/>
              <a:ext cx="1656184" cy="100811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err="1" smtClean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355976" y="3291830"/>
              <a:ext cx="1440160" cy="93610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err="1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noProof="1" smtClean="0"/>
              <a:t>Baldeamento Fibra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15516" y="627534"/>
            <a:ext cx="8712968" cy="4104456"/>
          </a:xfrm>
          <a:prstGeom prst="rect">
            <a:avLst/>
          </a:prstGeom>
        </p:spPr>
        <p:txBody>
          <a:bodyPr/>
          <a:lstStyle/>
          <a:p>
            <a:r>
              <a:rPr lang="pt-PT" sz="1400" dirty="0" smtClean="0"/>
              <a:t>Em Click Mobile a informação relativa aos encaminhamentos inicial e pós baldeamento fica visível na </a:t>
            </a:r>
            <a:r>
              <a:rPr lang="pt-PT" sz="1400" i="1" dirty="0" smtClean="0"/>
              <a:t>TAB Baldeamento.</a:t>
            </a:r>
            <a:endParaRPr lang="pt-PT" sz="1400" i="1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19256"/>
            <a:ext cx="6081070" cy="326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noProof="1" smtClean="0"/>
              <a:t>Baldeamento cobre</a:t>
            </a:r>
            <a:endParaRPr lang="pt-PT" dirty="0" smtClean="0"/>
          </a:p>
          <a:p>
            <a:endParaRPr lang="pt-PT" dirty="0"/>
          </a:p>
        </p:txBody>
      </p:sp>
      <p:pic>
        <p:nvPicPr>
          <p:cNvPr id="1026" name="Picture 19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7654"/>
            <a:ext cx="7416824" cy="282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555526"/>
            <a:ext cx="8568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 smtClean="0"/>
              <a:t>A funcionalidade do baldeamento em serviços cobre está disponível em Click Mobile no separador “Baldeamento Cobre”, com seleção do motivo que origina o pedido. </a:t>
            </a:r>
          </a:p>
          <a:p>
            <a:pPr algn="just"/>
            <a:r>
              <a:rPr lang="pt-PT" sz="1400" dirty="0" smtClean="0"/>
              <a:t>Esta classificação permite que o porto avariado fique corretamente marcado em SAPA (nos baldeamento efetuados via Field Sync esta marcação não era efetuada).</a:t>
            </a:r>
          </a:p>
          <a:p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noProof="1" smtClean="0"/>
              <a:t>Baldeamento cobre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83518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À semelhança do que acontece com os baldeamentos de serviço fibra, é enviado para Mobile o resultado do pedido, ficando a informação relativa aos encaminhamentos inicial e pós baldeamento visível na TAB </a:t>
            </a:r>
            <a:r>
              <a:rPr lang="pt-PT" sz="1400" i="1" dirty="0" smtClean="0"/>
              <a:t>Histórico Baldeamento. </a:t>
            </a:r>
            <a:endParaRPr lang="pt-PT" sz="1400" dirty="0" smtClean="0"/>
          </a:p>
          <a:p>
            <a:endParaRPr lang="pt-PT" sz="1400" dirty="0"/>
          </a:p>
        </p:txBody>
      </p:sp>
      <p:pic>
        <p:nvPicPr>
          <p:cNvPr id="2054" name="Picture 78" descr="image012"/>
          <p:cNvPicPr>
            <a:picLocks noChangeAspect="1" noChangeArrowheads="1"/>
          </p:cNvPicPr>
          <p:nvPr/>
        </p:nvPicPr>
        <p:blipFill>
          <a:blip r:embed="rId2" cstate="print"/>
          <a:srcRect b="30893"/>
          <a:stretch>
            <a:fillRect/>
          </a:stretch>
        </p:blipFill>
        <p:spPr bwMode="auto">
          <a:xfrm>
            <a:off x="179512" y="1203598"/>
            <a:ext cx="440232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0" descr="image0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203598"/>
            <a:ext cx="401777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512" y="1635646"/>
            <a:ext cx="8748713" cy="1008819"/>
          </a:xfrm>
        </p:spPr>
        <p:txBody>
          <a:bodyPr/>
          <a:lstStyle/>
          <a:p>
            <a:pPr algn="ctr">
              <a:buNone/>
            </a:pPr>
            <a:r>
              <a:rPr lang="pt-PT" dirty="0" smtClean="0"/>
              <a:t>	Bom Trabalho!</a:t>
            </a: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Índice</a:t>
            </a:r>
            <a:endParaRPr lang="en-US" dirty="0" smtClean="0"/>
          </a:p>
          <a:p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592395"/>
            <a:ext cx="889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C000"/>
              </a:buClr>
              <a:buSzPct val="191000"/>
              <a:buFont typeface="Arial" pitchFamily="34" charset="0"/>
              <a:buChar char="•"/>
            </a:pPr>
            <a:endParaRPr lang="pt-PT" sz="1400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942152"/>
            <a:ext cx="8892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>
              <a:lnSpc>
                <a:spcPct val="150000"/>
              </a:lnSpc>
              <a:buClr>
                <a:srgbClr val="FFC000"/>
              </a:buClr>
              <a:buSzPct val="191000"/>
              <a:buFont typeface="Arial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 </a:t>
            </a:r>
            <a:r>
              <a:rPr lang="pt-PT" sz="1400" dirty="0" smtClean="0">
                <a:solidFill>
                  <a:srgbClr val="000000"/>
                </a:solidFill>
                <a:hlinkClick r:id="rId2" action="ppaction://hlinksldjump"/>
              </a:rPr>
              <a:t>Índice</a:t>
            </a:r>
            <a:r>
              <a:rPr lang="pt-PT" sz="1400" dirty="0" smtClean="0">
                <a:solidFill>
                  <a:srgbClr val="000000"/>
                </a:solidFill>
              </a:rPr>
              <a:t>				2</a:t>
            </a:r>
          </a:p>
          <a:p>
            <a:pPr lvl="8" algn="just">
              <a:lnSpc>
                <a:spcPct val="150000"/>
              </a:lnSpc>
              <a:buClr>
                <a:srgbClr val="FFC000"/>
              </a:buClr>
              <a:buSzPct val="191000"/>
              <a:buFont typeface="Arial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 </a:t>
            </a:r>
            <a:r>
              <a:rPr lang="pt-PT" sz="1400" dirty="0" smtClean="0">
                <a:solidFill>
                  <a:srgbClr val="000000"/>
                </a:solidFill>
                <a:hlinkClick r:id="rId3" action="ppaction://hlinksldjump"/>
              </a:rPr>
              <a:t>Auto-configuração</a:t>
            </a:r>
            <a:r>
              <a:rPr lang="pt-PT" sz="1400" dirty="0" smtClean="0">
                <a:solidFill>
                  <a:srgbClr val="000000"/>
                </a:solidFill>
              </a:rPr>
              <a:t> 			3</a:t>
            </a:r>
          </a:p>
          <a:p>
            <a:pPr lvl="8" algn="just">
              <a:lnSpc>
                <a:spcPct val="150000"/>
              </a:lnSpc>
              <a:buClr>
                <a:srgbClr val="FFC000"/>
              </a:buClr>
              <a:buSzPct val="191000"/>
              <a:buFont typeface="Arial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 </a:t>
            </a:r>
            <a:r>
              <a:rPr lang="pt-PT" sz="1400" dirty="0" smtClean="0">
                <a:solidFill>
                  <a:srgbClr val="000000"/>
                </a:solidFill>
                <a:hlinkClick r:id="rId4" action="ppaction://hlinksldjump"/>
              </a:rPr>
              <a:t>Tarefas manuais</a:t>
            </a:r>
            <a:r>
              <a:rPr lang="pt-PT" sz="1400" dirty="0" smtClean="0">
                <a:solidFill>
                  <a:srgbClr val="000000"/>
                </a:solidFill>
              </a:rPr>
              <a:t>			5</a:t>
            </a:r>
          </a:p>
          <a:p>
            <a:pPr lvl="8" algn="just">
              <a:lnSpc>
                <a:spcPct val="150000"/>
              </a:lnSpc>
              <a:buClr>
                <a:srgbClr val="FFC000"/>
              </a:buClr>
              <a:buSzPct val="191000"/>
              <a:buFont typeface="Arial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  <a:hlinkClick r:id="rId5" action="ppaction://hlinksldjump"/>
              </a:rPr>
              <a:t>Diagnóstico</a:t>
            </a:r>
            <a:r>
              <a:rPr lang="pt-PT" sz="1400" dirty="0" smtClean="0">
                <a:solidFill>
                  <a:srgbClr val="000000"/>
                </a:solidFill>
              </a:rPr>
              <a:t>			6</a:t>
            </a:r>
          </a:p>
          <a:p>
            <a:pPr lvl="8" algn="just">
              <a:lnSpc>
                <a:spcPct val="150000"/>
              </a:lnSpc>
              <a:buClr>
                <a:srgbClr val="FFC000"/>
              </a:buClr>
              <a:buSzPct val="191000"/>
              <a:buFont typeface="Arial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 </a:t>
            </a:r>
            <a:r>
              <a:rPr lang="pt-PT" sz="1400" noProof="1" smtClean="0">
                <a:hlinkClick r:id="rId6" action="ppaction://hlinksldjump"/>
              </a:rPr>
              <a:t>Operações Atómicas	</a:t>
            </a:r>
            <a:r>
              <a:rPr lang="pt-PT" sz="1400" noProof="1" smtClean="0"/>
              <a:t>		7</a:t>
            </a:r>
            <a:endParaRPr lang="pt-PT" sz="1400" dirty="0" smtClean="0"/>
          </a:p>
          <a:p>
            <a:pPr lvl="8" algn="just">
              <a:lnSpc>
                <a:spcPct val="150000"/>
              </a:lnSpc>
              <a:buClr>
                <a:srgbClr val="FFC000"/>
              </a:buClr>
              <a:buSzPct val="191000"/>
              <a:buFont typeface="Arial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 </a:t>
            </a:r>
            <a:r>
              <a:rPr lang="pt-PT" sz="1400" noProof="1" smtClean="0">
                <a:hlinkClick r:id="rId7" action="ppaction://hlinksldjump"/>
              </a:rPr>
              <a:t>Baldeamento Fibra</a:t>
            </a:r>
            <a:r>
              <a:rPr lang="pt-PT" sz="1400" noProof="1" smtClean="0"/>
              <a:t>			9</a:t>
            </a:r>
          </a:p>
          <a:p>
            <a:pPr lvl="8" algn="just">
              <a:lnSpc>
                <a:spcPct val="150000"/>
              </a:lnSpc>
              <a:buClr>
                <a:srgbClr val="FFC000"/>
              </a:buClr>
              <a:buSzPct val="191000"/>
              <a:buFont typeface="Arial" pitchFamily="34" charset="0"/>
              <a:buChar char="•"/>
            </a:pPr>
            <a:r>
              <a:rPr lang="pt-PT" sz="1400" noProof="1" smtClean="0">
                <a:solidFill>
                  <a:srgbClr val="000000"/>
                </a:solidFill>
              </a:rPr>
              <a:t> </a:t>
            </a:r>
            <a:r>
              <a:rPr lang="pt-PT" sz="1400" noProof="1" smtClean="0">
                <a:hlinkClick r:id="rId8" action="ppaction://hlinksldjump"/>
              </a:rPr>
              <a:t>Baldeamento Cobre</a:t>
            </a:r>
            <a:r>
              <a:rPr lang="pt-PT" sz="1400" noProof="1" smtClean="0"/>
              <a:t>			13	</a:t>
            </a:r>
            <a:r>
              <a:rPr lang="pt-PT" sz="1400" dirty="0" smtClean="0">
                <a:solidFill>
                  <a:srgbClr val="000000"/>
                </a:solidFill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Auto-</a:t>
            </a:r>
            <a:r>
              <a:rPr lang="en-US" dirty="0" err="1" smtClean="0"/>
              <a:t>Configuração</a:t>
            </a:r>
            <a:endParaRPr lang="en-US" dirty="0" smtClean="0"/>
          </a:p>
          <a:p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592395"/>
            <a:ext cx="889248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C000"/>
              </a:buClr>
              <a:buSzPct val="191000"/>
              <a:buFont typeface="Arial" pitchFamily="34" charset="0"/>
              <a:buChar char="•"/>
            </a:pPr>
            <a:endParaRPr lang="pt-PT" sz="1400" dirty="0" smtClean="0">
              <a:solidFill>
                <a:srgbClr val="000000"/>
              </a:solidFill>
            </a:endParaRPr>
          </a:p>
          <a:p>
            <a:pPr algn="just">
              <a:spcAft>
                <a:spcPts val="600"/>
              </a:spcAft>
              <a:buClr>
                <a:srgbClr val="FFC000"/>
              </a:buClr>
              <a:buSzPct val="191000"/>
              <a:buFont typeface="Arial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 Nas atividades com </a:t>
            </a:r>
            <a:r>
              <a:rPr lang="pt-PT" sz="1400" dirty="0" err="1" smtClean="0">
                <a:solidFill>
                  <a:srgbClr val="000000"/>
                </a:solidFill>
              </a:rPr>
              <a:t>Auto-Configuração</a:t>
            </a:r>
            <a:r>
              <a:rPr lang="pt-PT" sz="1400" dirty="0" smtClean="0">
                <a:solidFill>
                  <a:srgbClr val="000000"/>
                </a:solidFill>
              </a:rPr>
              <a:t>, a configuração de todos os equipamentos e serviços é efetuada sem necessidade de recorrer a ferramentas externas. Como tal, nestas instalações não devem ser enviados </a:t>
            </a:r>
            <a:r>
              <a:rPr lang="pt-PT" sz="1400" dirty="0" err="1" smtClean="0">
                <a:solidFill>
                  <a:srgbClr val="000000"/>
                </a:solidFill>
              </a:rPr>
              <a:t>FI's</a:t>
            </a:r>
            <a:r>
              <a:rPr lang="pt-PT" sz="1400" dirty="0" smtClean="0">
                <a:solidFill>
                  <a:srgbClr val="000000"/>
                </a:solidFill>
              </a:rPr>
              <a:t> nem efetuado o Portal de Instalador;</a:t>
            </a:r>
          </a:p>
          <a:p>
            <a:pPr algn="just">
              <a:spcAft>
                <a:spcPts val="600"/>
              </a:spcAft>
              <a:buClr>
                <a:srgbClr val="FFC000"/>
              </a:buClr>
              <a:buSzPct val="191000"/>
              <a:buFont typeface="Arial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 O técnico deve ligar os equipamentos, inserir o SN da ONT na </a:t>
            </a:r>
            <a:r>
              <a:rPr lang="pt-PT" sz="1400" dirty="0" err="1" smtClean="0">
                <a:solidFill>
                  <a:srgbClr val="000000"/>
                </a:solidFill>
              </a:rPr>
              <a:t>tab</a:t>
            </a:r>
            <a:r>
              <a:rPr lang="pt-PT" sz="1400" dirty="0" smtClean="0">
                <a:solidFill>
                  <a:srgbClr val="000000"/>
                </a:solidFill>
              </a:rPr>
              <a:t> da </a:t>
            </a:r>
            <a:r>
              <a:rPr lang="pt-PT" sz="1400" dirty="0" err="1" smtClean="0">
                <a:solidFill>
                  <a:srgbClr val="000000"/>
                </a:solidFill>
              </a:rPr>
              <a:t>Auto-Configuração</a:t>
            </a:r>
            <a:r>
              <a:rPr lang="pt-PT" sz="1400" dirty="0" smtClean="0">
                <a:solidFill>
                  <a:srgbClr val="000000"/>
                </a:solidFill>
              </a:rPr>
              <a:t>, e seguir as instruções recebidas;</a:t>
            </a:r>
          </a:p>
          <a:p>
            <a:pPr algn="just">
              <a:spcAft>
                <a:spcPts val="600"/>
              </a:spcAft>
              <a:buClr>
                <a:srgbClr val="FFC000"/>
              </a:buClr>
              <a:buSzPct val="191000"/>
              <a:buFont typeface="Arial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 Durante o processo podem ser geradas Tarefas Manuais decorrentes de anomalias/ constrangimentos (a componente com erro fica com um </a:t>
            </a:r>
            <a:r>
              <a:rPr lang="pt-PT" sz="1400" dirty="0" smtClean="0">
                <a:solidFill>
                  <a:srgbClr val="FF0000"/>
                </a:solidFill>
              </a:rPr>
              <a:t>X</a:t>
            </a:r>
            <a:r>
              <a:rPr lang="pt-PT" sz="1400" dirty="0" smtClean="0">
                <a:solidFill>
                  <a:srgbClr val="000000"/>
                </a:solidFill>
              </a:rPr>
              <a:t>), devendo o técnico escolher uma das ações disponíveis para dar seguimento à configuração;</a:t>
            </a:r>
          </a:p>
          <a:p>
            <a:pPr algn="just">
              <a:spcAft>
                <a:spcPts val="600"/>
              </a:spcAft>
              <a:buClr>
                <a:srgbClr val="FFC000"/>
              </a:buClr>
              <a:buSzPct val="191000"/>
              <a:buFont typeface="Arial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 Após a </a:t>
            </a:r>
            <a:r>
              <a:rPr lang="pt-PT" sz="1400" dirty="0" err="1" smtClean="0">
                <a:solidFill>
                  <a:srgbClr val="000000"/>
                </a:solidFill>
              </a:rPr>
              <a:t>Auto-Configuração</a:t>
            </a:r>
            <a:r>
              <a:rPr lang="pt-PT" sz="1400" dirty="0" smtClean="0">
                <a:solidFill>
                  <a:srgbClr val="000000"/>
                </a:solidFill>
              </a:rPr>
              <a:t> ter terminado, é possível ao técnico executar diversas operações sobre o serviço (ações atómicas);</a:t>
            </a:r>
          </a:p>
          <a:p>
            <a:pPr algn="just">
              <a:spcAft>
                <a:spcPts val="600"/>
              </a:spcAft>
              <a:buClr>
                <a:srgbClr val="FFC000"/>
              </a:buClr>
              <a:buSzPct val="191000"/>
              <a:buFont typeface="Arial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 Relativamente à Gestão de Equipamentos, apenas é necessário despoletar a validação dos equipamentos a apear. Os equipamentos instalados e reutilizados são automaticamente validados pela </a:t>
            </a:r>
            <a:r>
              <a:rPr lang="pt-PT" sz="1400" dirty="0" err="1" smtClean="0">
                <a:solidFill>
                  <a:srgbClr val="000000"/>
                </a:solidFill>
              </a:rPr>
              <a:t>Auto-Configuração</a:t>
            </a:r>
            <a:r>
              <a:rPr lang="pt-PT" sz="1400" dirty="0" smtClean="0">
                <a:solidFill>
                  <a:srgbClr val="000000"/>
                </a:solidFill>
              </a:rPr>
              <a:t>;</a:t>
            </a:r>
          </a:p>
          <a:p>
            <a:pPr lvl="0" algn="just">
              <a:spcAft>
                <a:spcPts val="600"/>
              </a:spcAft>
              <a:buClr>
                <a:srgbClr val="FFC000"/>
              </a:buClr>
              <a:buSzPct val="191000"/>
              <a:buFont typeface="Arial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 Se uma </a:t>
            </a:r>
            <a:r>
              <a:rPr lang="pt-PT" sz="1400" dirty="0" err="1" smtClean="0">
                <a:solidFill>
                  <a:srgbClr val="000000"/>
                </a:solidFill>
              </a:rPr>
              <a:t>Auto-Configuração</a:t>
            </a:r>
            <a:r>
              <a:rPr lang="pt-PT" sz="1400" dirty="0" smtClean="0">
                <a:solidFill>
                  <a:srgbClr val="000000"/>
                </a:solidFill>
              </a:rPr>
              <a:t> estiver a correr há mais de 30 minutos sem qualquer tarefa manual irá surgir uma opção para que o técnico termine a AC, ficando esta a POK e vai desbloquear a gestão de equipamentos para que seja preenchida/validada de forma manual.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 l="39985" t="9124" b="53121"/>
          <a:stretch>
            <a:fillRect/>
          </a:stretch>
        </p:blipFill>
        <p:spPr bwMode="auto">
          <a:xfrm>
            <a:off x="323528" y="1635646"/>
            <a:ext cx="777686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555526"/>
            <a:ext cx="83529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  <a:buSzPct val="191000"/>
            </a:pPr>
            <a:r>
              <a:rPr lang="pt-PT" sz="1400" dirty="0" smtClean="0"/>
              <a:t>A </a:t>
            </a:r>
            <a:r>
              <a:rPr lang="pt-PT" sz="1400" dirty="0" err="1" smtClean="0"/>
              <a:t>Auto-Configuração</a:t>
            </a:r>
            <a:r>
              <a:rPr lang="pt-PT" sz="1400" dirty="0" smtClean="0"/>
              <a:t> garante todas as configurações necessárias ao correto funcionamento do serviço. </a:t>
            </a:r>
          </a:p>
          <a:p>
            <a:pPr algn="just">
              <a:spcAft>
                <a:spcPts val="600"/>
              </a:spcAft>
              <a:buClr>
                <a:srgbClr val="FFC000"/>
              </a:buClr>
              <a:buSzPct val="191000"/>
            </a:pPr>
            <a:r>
              <a:rPr lang="pt-PT" sz="1400" dirty="0" smtClean="0">
                <a:solidFill>
                  <a:srgbClr val="000000"/>
                </a:solidFill>
              </a:rPr>
              <a:t>Ligue os equipamentos, registe o SN da ONT no separador da Auto-configuração, e siga as instruções.</a:t>
            </a:r>
            <a:endParaRPr lang="pt-PT" sz="1400" dirty="0" smtClean="0"/>
          </a:p>
          <a:p>
            <a:pPr algn="just">
              <a:spcAft>
                <a:spcPts val="600"/>
              </a:spcAft>
              <a:buClr>
                <a:srgbClr val="FFC000"/>
              </a:buClr>
              <a:buSzPct val="191000"/>
            </a:pPr>
            <a:r>
              <a:rPr lang="pt-PT" sz="1400" b="1" dirty="0" smtClean="0">
                <a:solidFill>
                  <a:srgbClr val="FF0000"/>
                </a:solidFill>
              </a:rPr>
              <a:t>É importante que nas atividades com Auto-configuração não envie FI's nem preencha o Portal de Instalador.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Auto-Configuração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79513" y="105799"/>
            <a:ext cx="8481412" cy="288428"/>
          </a:xfrm>
        </p:spPr>
        <p:txBody>
          <a:bodyPr/>
          <a:lstStyle/>
          <a:p>
            <a:r>
              <a:rPr lang="pt-PT" noProof="1" smtClean="0"/>
              <a:t>Tarefas Manuais </a:t>
            </a:r>
            <a:endParaRPr lang="pt-PT" dirty="0" smtClean="0"/>
          </a:p>
          <a:p>
            <a:endParaRPr lang="pt-PT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b="7930"/>
          <a:stretch>
            <a:fillRect/>
          </a:stretch>
        </p:blipFill>
        <p:spPr bwMode="auto">
          <a:xfrm>
            <a:off x="179512" y="627534"/>
            <a:ext cx="55446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 l="39726" t="8594" b="50268"/>
          <a:stretch>
            <a:fillRect/>
          </a:stretch>
        </p:blipFill>
        <p:spPr bwMode="auto">
          <a:xfrm>
            <a:off x="3203848" y="2571750"/>
            <a:ext cx="5472608" cy="216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87616" y="555526"/>
            <a:ext cx="3204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C000"/>
              </a:buClr>
              <a:buSzPct val="191000"/>
            </a:pPr>
            <a:r>
              <a:rPr lang="pt-PT" sz="1400" dirty="0" smtClean="0">
                <a:solidFill>
                  <a:srgbClr val="000000"/>
                </a:solidFill>
              </a:rPr>
              <a:t>Se ocorrer algum erro durante o processo da </a:t>
            </a:r>
            <a:r>
              <a:rPr lang="pt-PT" sz="1400" dirty="0" err="1" smtClean="0">
                <a:solidFill>
                  <a:srgbClr val="000000"/>
                </a:solidFill>
              </a:rPr>
              <a:t>auto-configuração</a:t>
            </a:r>
            <a:r>
              <a:rPr lang="pt-PT" sz="1400" dirty="0" smtClean="0">
                <a:solidFill>
                  <a:srgbClr val="000000"/>
                </a:solidFill>
              </a:rPr>
              <a:t>, a componente fica marcada com um </a:t>
            </a:r>
            <a:r>
              <a:rPr lang="pt-PT" sz="1400" b="1" dirty="0" smtClean="0">
                <a:solidFill>
                  <a:srgbClr val="FF0000"/>
                </a:solidFill>
              </a:rPr>
              <a:t>X</a:t>
            </a:r>
            <a:endParaRPr lang="pt-PT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787774"/>
            <a:ext cx="2952328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  <a:buSzPct val="191000"/>
            </a:pPr>
            <a:r>
              <a:rPr lang="pt-PT" sz="1400" dirty="0" smtClean="0">
                <a:solidFill>
                  <a:srgbClr val="000000"/>
                </a:solidFill>
              </a:rPr>
              <a:t> Ao entrar dentro da atividade é possível ver qual o erro e tratar a tarefa manual com uma determinada ação.</a:t>
            </a:r>
          </a:p>
          <a:p>
            <a:pPr algn="just">
              <a:spcAft>
                <a:spcPts val="600"/>
              </a:spcAft>
              <a:buClr>
                <a:srgbClr val="FFC000"/>
              </a:buClr>
              <a:buSzPct val="191000"/>
            </a:pPr>
            <a:r>
              <a:rPr lang="pt-PT" sz="1400" dirty="0" smtClean="0">
                <a:solidFill>
                  <a:srgbClr val="000000"/>
                </a:solidFill>
              </a:rPr>
              <a:t>Estas tarefas também ficam visíveis para a sala/ Suporte ao Técnico  em NSOM.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noProof="1" smtClean="0"/>
              <a:t>Diagnóstico</a:t>
            </a:r>
            <a:endParaRPr lang="pt-PT" dirty="0" smtClean="0"/>
          </a:p>
          <a:p>
            <a:endParaRPr lang="pt-PT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b="27027"/>
          <a:stretch>
            <a:fillRect/>
          </a:stretch>
        </p:blipFill>
        <p:spPr bwMode="auto">
          <a:xfrm>
            <a:off x="217978" y="1491630"/>
            <a:ext cx="845847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9512" y="75238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SzPct val="191000"/>
            </a:pPr>
            <a:r>
              <a:rPr lang="pt-PT" sz="1400" dirty="0" smtClean="0">
                <a:solidFill>
                  <a:srgbClr val="000000"/>
                </a:solidFill>
              </a:rPr>
              <a:t>No final da </a:t>
            </a:r>
            <a:r>
              <a:rPr lang="pt-PT" sz="1400" dirty="0" err="1" smtClean="0">
                <a:solidFill>
                  <a:srgbClr val="000000"/>
                </a:solidFill>
              </a:rPr>
              <a:t>auto-configuração</a:t>
            </a:r>
            <a:r>
              <a:rPr lang="pt-PT" sz="1400" dirty="0" smtClean="0">
                <a:solidFill>
                  <a:srgbClr val="000000"/>
                </a:solidFill>
              </a:rPr>
              <a:t>, é despoletado de forma automática, um diagnóstico ao serviço instalado, ficando o resultado em </a:t>
            </a:r>
            <a:r>
              <a:rPr lang="pt-PT" sz="1400" dirty="0" err="1" smtClean="0">
                <a:solidFill>
                  <a:srgbClr val="000000"/>
                </a:solidFill>
              </a:rPr>
              <a:t>Click</a:t>
            </a:r>
            <a:r>
              <a:rPr lang="pt-PT" sz="1400" dirty="0" smtClean="0">
                <a:solidFill>
                  <a:srgbClr val="000000"/>
                </a:solidFill>
              </a:rPr>
              <a:t> Mobile.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noProof="1" smtClean="0"/>
              <a:t>Operações Atómicas</a:t>
            </a:r>
            <a:endParaRPr lang="pt-PT" dirty="0" smtClean="0"/>
          </a:p>
          <a:p>
            <a:endParaRPr lang="pt-PT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r="41327"/>
          <a:stretch>
            <a:fillRect/>
          </a:stretch>
        </p:blipFill>
        <p:spPr bwMode="auto">
          <a:xfrm>
            <a:off x="395536" y="1275606"/>
            <a:ext cx="369794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 r="39994"/>
          <a:stretch>
            <a:fillRect/>
          </a:stretch>
        </p:blipFill>
        <p:spPr bwMode="auto">
          <a:xfrm>
            <a:off x="4572000" y="1252217"/>
            <a:ext cx="3240360" cy="376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9512" y="536362"/>
            <a:ext cx="8712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C000"/>
              </a:buClr>
              <a:buSzPct val="191000"/>
            </a:pPr>
            <a:r>
              <a:rPr lang="pt-PT" sz="1400" dirty="0" smtClean="0">
                <a:solidFill>
                  <a:srgbClr val="000000"/>
                </a:solidFill>
              </a:rPr>
              <a:t>Depois de terminada a auto-configuração, é possível despoletar um conjunto de operações sobre o serviço instalado. Para isso, é necessário entrar no equipamento, e no topo da página, selecionar “Operações Atómicas”.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noProof="1" smtClean="0"/>
              <a:t>Operações Atómicas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55527"/>
            <a:ext cx="842493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  <a:buSzPct val="191000"/>
            </a:pPr>
            <a:r>
              <a:rPr lang="pt-PT" sz="1400" dirty="0" smtClean="0">
                <a:solidFill>
                  <a:srgbClr val="000000"/>
                </a:solidFill>
              </a:rPr>
              <a:t>As ações sobre as STBs estão divididas em dois:</a:t>
            </a:r>
          </a:p>
          <a:p>
            <a:pPr lvl="1" algn="just">
              <a:spcAft>
                <a:spcPts val="600"/>
              </a:spcAft>
              <a:buClr>
                <a:srgbClr val="FFC000"/>
              </a:buClr>
              <a:buSzPct val="100000"/>
              <a:buFont typeface="Courier New" pitchFamily="49" charset="0"/>
              <a:buChar char="o"/>
            </a:pPr>
            <a:r>
              <a:rPr lang="pt-PT" sz="1400" dirty="0" smtClean="0">
                <a:solidFill>
                  <a:srgbClr val="000000"/>
                </a:solidFill>
              </a:rPr>
              <a:t> Na opção “Verificar STB” a AC vai identificar todas as </a:t>
            </a:r>
            <a:r>
              <a:rPr lang="pt-PT" sz="1400" dirty="0" err="1" smtClean="0">
                <a:solidFill>
                  <a:srgbClr val="000000"/>
                </a:solidFill>
              </a:rPr>
              <a:t>STBs</a:t>
            </a:r>
            <a:r>
              <a:rPr lang="pt-PT" sz="1400" dirty="0" smtClean="0">
                <a:solidFill>
                  <a:srgbClr val="000000"/>
                </a:solidFill>
              </a:rPr>
              <a:t> associadas à conta do cliente e ajustar a gestão de equipamentos de acordo com os equipamentos identificados</a:t>
            </a:r>
          </a:p>
          <a:p>
            <a:pPr lvl="1" algn="just">
              <a:spcAft>
                <a:spcPts val="600"/>
              </a:spcAft>
              <a:buClr>
                <a:srgbClr val="FFC000"/>
              </a:buClr>
              <a:buSzPct val="100000"/>
              <a:buFont typeface="Courier New" pitchFamily="49" charset="0"/>
              <a:buChar char="o"/>
            </a:pPr>
            <a:r>
              <a:rPr lang="pt-PT" sz="1400" dirty="0" smtClean="0">
                <a:solidFill>
                  <a:srgbClr val="000000"/>
                </a:solidFill>
              </a:rPr>
              <a:t> Dentro de cada STB, podem ser despoletadas ações especificas sobre cada equipamento.</a:t>
            </a:r>
          </a:p>
          <a:p>
            <a:pPr lvl="1" algn="just">
              <a:buClr>
                <a:srgbClr val="FFC000"/>
              </a:buClr>
              <a:buSzPct val="191000"/>
            </a:pPr>
            <a:endParaRPr lang="pt-PT" sz="1400" dirty="0"/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00200"/>
            <a:ext cx="6420441" cy="206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 descr="image001"/>
          <p:cNvPicPr>
            <a:picLocks noChangeAspect="1" noChangeArrowheads="1"/>
          </p:cNvPicPr>
          <p:nvPr/>
        </p:nvPicPr>
        <p:blipFill>
          <a:blip r:embed="rId3" cstate="print"/>
          <a:srcRect r="42956" b="10275"/>
          <a:stretch>
            <a:fillRect/>
          </a:stretch>
        </p:blipFill>
        <p:spPr bwMode="auto">
          <a:xfrm>
            <a:off x="4355976" y="2173374"/>
            <a:ext cx="3600400" cy="270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noProof="1" smtClean="0"/>
              <a:t>Baldeamento Fibra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15516" y="627534"/>
            <a:ext cx="8712968" cy="3923829"/>
          </a:xfrm>
          <a:prstGeom prst="rect">
            <a:avLst/>
          </a:prstGeom>
        </p:spPr>
        <p:txBody>
          <a:bodyPr/>
          <a:lstStyle/>
          <a:p>
            <a:r>
              <a:rPr lang="pt-PT" sz="1400" dirty="0" smtClean="0"/>
              <a:t>A funcionalidade de baldeamento encontra-se disponível em Click Mobile em todas as atividades com Auto-configuração.</a:t>
            </a:r>
          </a:p>
          <a:p>
            <a:r>
              <a:rPr lang="pt-PT" sz="1400" dirty="0" smtClean="0"/>
              <a:t>É possível ao técnico solicitar o </a:t>
            </a:r>
            <a:r>
              <a:rPr lang="pt-PT" sz="1400" dirty="0" err="1" smtClean="0"/>
              <a:t>baldeamento</a:t>
            </a:r>
            <a:r>
              <a:rPr lang="pt-PT" sz="1400" dirty="0" smtClean="0"/>
              <a:t> </a:t>
            </a:r>
            <a:r>
              <a:rPr lang="pt-PT" sz="1400" u="sng" dirty="0" smtClean="0"/>
              <a:t>antes de iniciar a </a:t>
            </a:r>
            <a:r>
              <a:rPr lang="pt-PT" sz="1400" u="sng" dirty="0" err="1" smtClean="0"/>
              <a:t>Auto-Configuração</a:t>
            </a:r>
            <a:r>
              <a:rPr lang="pt-PT" sz="1400" dirty="0" smtClean="0"/>
              <a:t>:</a:t>
            </a:r>
            <a:endParaRPr lang="pt-PT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9552" y="1638005"/>
            <a:ext cx="7332712" cy="2877961"/>
            <a:chOff x="539552" y="1349973"/>
            <a:chExt cx="7332712" cy="2877961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349973"/>
              <a:ext cx="7332712" cy="2877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ounded Rectangle 12"/>
            <p:cNvSpPr/>
            <p:nvPr/>
          </p:nvSpPr>
          <p:spPr>
            <a:xfrm>
              <a:off x="539552" y="2427734"/>
              <a:ext cx="7128792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err="1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Altice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ltice_16-9_us_june_17.potx [Read-Only]" id="{1635697B-A180-4DCC-859A-8A77D4CA2C3C}" vid="{DB94B646-FC2E-4153-9C40-B1E8A17C6503}"/>
    </a:ext>
  </a:extLst>
</a:theme>
</file>

<file path=ppt/theme/theme2.xml><?xml version="1.0" encoding="utf-8"?>
<a:theme xmlns:a="http://schemas.openxmlformats.org/drawingml/2006/main" name="altice_16-9_green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ltice_16-9_us_june_17.potx [Read-Only]" id="{1635697B-A180-4DCC-859A-8A77D4CA2C3C}" vid="{BFBDC602-42D1-483E-BB02-45D1E3DDCD08}"/>
    </a:ext>
  </a:extLst>
</a:theme>
</file>

<file path=ppt/theme/theme3.xml><?xml version="1.0" encoding="utf-8"?>
<a:theme xmlns:a="http://schemas.openxmlformats.org/drawingml/2006/main" name="1_altice_16-9_blue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ltice_16-9_us_june_17.potx [Read-Only]" id="{1635697B-A180-4DCC-859A-8A77D4CA2C3C}" vid="{5011EB0E-BD36-49B5-94D9-7B41E686316E}"/>
    </a:ext>
  </a:extLst>
</a:theme>
</file>

<file path=ppt/theme/theme4.xml><?xml version="1.0" encoding="utf-8"?>
<a:theme xmlns:a="http://schemas.openxmlformats.org/drawingml/2006/main" name="2_altice_16-9_aqua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ltice_16-9_us_june_17.potx [Read-Only]" id="{1635697B-A180-4DCC-859A-8A77D4CA2C3C}" vid="{57534DF1-7802-4A6D-BC33-2DCD61DC4647}"/>
    </a:ext>
  </a:extLst>
</a:theme>
</file>

<file path=ppt/theme/theme5.xml><?xml version="1.0" encoding="utf-8"?>
<a:theme xmlns:a="http://schemas.openxmlformats.org/drawingml/2006/main" name="3_altice_16-9_red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ltice_16-9_us_june_17.potx [Read-Only]" id="{1635697B-A180-4DCC-859A-8A77D4CA2C3C}" vid="{CD4627B8-041B-4AED-8803-2306C53F4411}"/>
    </a:ext>
  </a:extLst>
</a:theme>
</file>

<file path=ppt/theme/theme6.xml><?xml version="1.0" encoding="utf-8"?>
<a:theme xmlns:a="http://schemas.openxmlformats.org/drawingml/2006/main" name="4_altice_16-9_orange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ltice_16-9_us_june_17.potx [Read-Only]" id="{1635697B-A180-4DCC-859A-8A77D4CA2C3C}" vid="{0A5A650C-293B-4B2F-ABA9-3FE375C78FDB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PPT_Altice</Template>
  <TotalTime>14942</TotalTime>
  <Words>663</Words>
  <Application>Microsoft Office PowerPoint</Application>
  <PresentationFormat>On-screen Show (16:9)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Courier New</vt:lpstr>
      <vt:lpstr>Wingdings 2</vt:lpstr>
      <vt:lpstr>PPT_Altice</vt:lpstr>
      <vt:lpstr>altice_16-9_green</vt:lpstr>
      <vt:lpstr>1_altice_16-9_blue</vt:lpstr>
      <vt:lpstr>2_altice_16-9_aqua</vt:lpstr>
      <vt:lpstr>3_altice_16-9_red</vt:lpstr>
      <vt:lpstr>4_altice_16-9_orange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Bom Trabalho!</vt:lpstr>
    </vt:vector>
  </TitlesOfParts>
  <Manager>altice</Manager>
  <Company>PTCOM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altice</dc:subject>
  <dc:creator>P049397</dc:creator>
  <cp:lastModifiedBy>Mª Emilia Costa Mendes</cp:lastModifiedBy>
  <cp:revision>222</cp:revision>
  <dcterms:created xsi:type="dcterms:W3CDTF">2017-09-18T15:51:27Z</dcterms:created>
  <dcterms:modified xsi:type="dcterms:W3CDTF">2019-10-22T08:51:43Z</dcterms:modified>
</cp:coreProperties>
</file>