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1" r:id="rId1"/>
  </p:sldMasterIdLst>
  <p:sldIdLst>
    <p:sldId id="256" r:id="rId2"/>
  </p:sldIdLst>
  <p:sldSz cx="51206400" cy="32918400"/>
  <p:notesSz cx="6858000" cy="9144000"/>
  <p:defaultTextStyle>
    <a:defPPr>
      <a:defRPr lang="en-US"/>
    </a:defPPr>
    <a:lvl1pPr marL="0" algn="l" defTabSz="2403304" rtl="0" eaLnBrk="1" latinLnBrk="0" hangingPunct="1">
      <a:defRPr sz="9500" kern="1200">
        <a:solidFill>
          <a:schemeClr val="tx1"/>
        </a:solidFill>
        <a:latin typeface="+mn-lt"/>
        <a:ea typeface="+mn-ea"/>
        <a:cs typeface="+mn-cs"/>
      </a:defRPr>
    </a:lvl1pPr>
    <a:lvl2pPr marL="2403304" algn="l" defTabSz="2403304" rtl="0" eaLnBrk="1" latinLnBrk="0" hangingPunct="1">
      <a:defRPr sz="9500" kern="1200">
        <a:solidFill>
          <a:schemeClr val="tx1"/>
        </a:solidFill>
        <a:latin typeface="+mn-lt"/>
        <a:ea typeface="+mn-ea"/>
        <a:cs typeface="+mn-cs"/>
      </a:defRPr>
    </a:lvl2pPr>
    <a:lvl3pPr marL="4806614" algn="l" defTabSz="2403304" rtl="0" eaLnBrk="1" latinLnBrk="0" hangingPunct="1">
      <a:defRPr sz="9500" kern="1200">
        <a:solidFill>
          <a:schemeClr val="tx1"/>
        </a:solidFill>
        <a:latin typeface="+mn-lt"/>
        <a:ea typeface="+mn-ea"/>
        <a:cs typeface="+mn-cs"/>
      </a:defRPr>
    </a:lvl3pPr>
    <a:lvl4pPr marL="7209918" algn="l" defTabSz="2403304" rtl="0" eaLnBrk="1" latinLnBrk="0" hangingPunct="1">
      <a:defRPr sz="9500" kern="1200">
        <a:solidFill>
          <a:schemeClr val="tx1"/>
        </a:solidFill>
        <a:latin typeface="+mn-lt"/>
        <a:ea typeface="+mn-ea"/>
        <a:cs typeface="+mn-cs"/>
      </a:defRPr>
    </a:lvl4pPr>
    <a:lvl5pPr marL="9613228" algn="l" defTabSz="2403304" rtl="0" eaLnBrk="1" latinLnBrk="0" hangingPunct="1">
      <a:defRPr sz="9500" kern="1200">
        <a:solidFill>
          <a:schemeClr val="tx1"/>
        </a:solidFill>
        <a:latin typeface="+mn-lt"/>
        <a:ea typeface="+mn-ea"/>
        <a:cs typeface="+mn-cs"/>
      </a:defRPr>
    </a:lvl5pPr>
    <a:lvl6pPr marL="12016532" algn="l" defTabSz="2403304" rtl="0" eaLnBrk="1" latinLnBrk="0" hangingPunct="1">
      <a:defRPr sz="9500" kern="1200">
        <a:solidFill>
          <a:schemeClr val="tx1"/>
        </a:solidFill>
        <a:latin typeface="+mn-lt"/>
        <a:ea typeface="+mn-ea"/>
        <a:cs typeface="+mn-cs"/>
      </a:defRPr>
    </a:lvl6pPr>
    <a:lvl7pPr marL="14419842" algn="l" defTabSz="2403304" rtl="0" eaLnBrk="1" latinLnBrk="0" hangingPunct="1">
      <a:defRPr sz="9500" kern="1200">
        <a:solidFill>
          <a:schemeClr val="tx1"/>
        </a:solidFill>
        <a:latin typeface="+mn-lt"/>
        <a:ea typeface="+mn-ea"/>
        <a:cs typeface="+mn-cs"/>
      </a:defRPr>
    </a:lvl7pPr>
    <a:lvl8pPr marL="16823146" algn="l" defTabSz="2403304" rtl="0" eaLnBrk="1" latinLnBrk="0" hangingPunct="1">
      <a:defRPr sz="9500" kern="1200">
        <a:solidFill>
          <a:schemeClr val="tx1"/>
        </a:solidFill>
        <a:latin typeface="+mn-lt"/>
        <a:ea typeface="+mn-ea"/>
        <a:cs typeface="+mn-cs"/>
      </a:defRPr>
    </a:lvl8pPr>
    <a:lvl9pPr marL="19226455" algn="l" defTabSz="2403304" rtl="0" eaLnBrk="1" latinLnBrk="0" hangingPunct="1">
      <a:defRPr sz="9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94660"/>
  </p:normalViewPr>
  <p:slideViewPr>
    <p:cSldViewPr snapToGrid="0" snapToObjects="1">
      <p:cViewPr>
        <p:scale>
          <a:sx n="40" d="100"/>
          <a:sy n="40" d="100"/>
        </p:scale>
        <p:origin x="2808" y="3832"/>
      </p:cViewPr>
      <p:guideLst>
        <p:guide orient="horz" pos="10368"/>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51206400" cy="32918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useBgFill="1">
        <p:nvSpPr>
          <p:cNvPr id="8" name="Rounded Rectangle 7"/>
          <p:cNvSpPr/>
          <p:nvPr/>
        </p:nvSpPr>
        <p:spPr>
          <a:xfrm>
            <a:off x="512064" y="487680"/>
            <a:ext cx="50182272" cy="3199180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6/1/15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1934467" y="14124490"/>
            <a:ext cx="40028414" cy="1182624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12" name="Rectangle 11"/>
          <p:cNvSpPr/>
          <p:nvPr/>
        </p:nvSpPr>
        <p:spPr>
          <a:xfrm>
            <a:off x="42406851" y="14134243"/>
            <a:ext cx="6665949" cy="11806733"/>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13" name="Rectangle 12"/>
          <p:cNvSpPr/>
          <p:nvPr/>
        </p:nvSpPr>
        <p:spPr>
          <a:xfrm>
            <a:off x="43191199" y="15055959"/>
            <a:ext cx="5097254" cy="9963302"/>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14" name="Rectangle 13"/>
          <p:cNvSpPr/>
          <p:nvPr/>
        </p:nvSpPr>
        <p:spPr>
          <a:xfrm>
            <a:off x="2494708" y="14666983"/>
            <a:ext cx="38907932" cy="10777723"/>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6" name="Slide Number Placeholder 5"/>
          <p:cNvSpPr>
            <a:spLocks noGrp="1"/>
          </p:cNvSpPr>
          <p:nvPr>
            <p:ph type="sldNum" sz="quarter" idx="12"/>
          </p:nvPr>
        </p:nvSpPr>
        <p:spPr>
          <a:xfrm>
            <a:off x="43606226" y="22201286"/>
            <a:ext cx="4267200" cy="2194560"/>
          </a:xfrm>
        </p:spPr>
        <p:txBody>
          <a:bodyPr/>
          <a:lstStyle>
            <a:lvl1pPr algn="ctr">
              <a:defRPr sz="14700">
                <a:solidFill>
                  <a:schemeClr val="accent1">
                    <a:lumMod val="50000"/>
                  </a:schemeClr>
                </a:solidFill>
              </a:defRPr>
            </a:lvl1pPr>
          </a:lstStyle>
          <a:p>
            <a:fld id="{878747F8-E775-DA40-BEBB-4D3345273BD1}" type="slidenum">
              <a:rPr lang="en-US" smtClean="0"/>
              <a:t>‹#›</a:t>
            </a:fld>
            <a:endParaRPr lang="en-US"/>
          </a:p>
        </p:txBody>
      </p:sp>
      <p:sp>
        <p:nvSpPr>
          <p:cNvPr id="11" name="Rectangle 10"/>
          <p:cNvSpPr/>
          <p:nvPr/>
        </p:nvSpPr>
        <p:spPr>
          <a:xfrm>
            <a:off x="3034203" y="21884527"/>
            <a:ext cx="37828930" cy="3188962"/>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10" name="Rectangle 9"/>
          <p:cNvSpPr/>
          <p:nvPr/>
        </p:nvSpPr>
        <p:spPr>
          <a:xfrm>
            <a:off x="3018238" y="15069312"/>
            <a:ext cx="37860861" cy="9973056"/>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3" name="Subtitle 2"/>
          <p:cNvSpPr>
            <a:spLocks noGrp="1"/>
          </p:cNvSpPr>
          <p:nvPr>
            <p:ph type="subTitle" idx="1"/>
          </p:nvPr>
        </p:nvSpPr>
        <p:spPr>
          <a:xfrm>
            <a:off x="3599708" y="22311360"/>
            <a:ext cx="36697920" cy="2194560"/>
          </a:xfrm>
        </p:spPr>
        <p:txBody>
          <a:bodyPr>
            <a:normAutofit/>
          </a:bodyPr>
          <a:lstStyle>
            <a:lvl1pPr marL="0" indent="0" algn="ctr">
              <a:buNone/>
              <a:defRPr sz="9500" cap="all" spc="1577" baseline="0">
                <a:solidFill>
                  <a:srgbClr val="FFFFFF"/>
                </a:solidFill>
              </a:defRPr>
            </a:lvl1pPr>
            <a:lvl2pPr marL="2403546" indent="0" algn="ctr">
              <a:buNone/>
              <a:defRPr>
                <a:solidFill>
                  <a:schemeClr val="tx1">
                    <a:tint val="75000"/>
                  </a:schemeClr>
                </a:solidFill>
              </a:defRPr>
            </a:lvl2pPr>
            <a:lvl3pPr marL="4807092" indent="0" algn="ctr">
              <a:buNone/>
              <a:defRPr>
                <a:solidFill>
                  <a:schemeClr val="tx1">
                    <a:tint val="75000"/>
                  </a:schemeClr>
                </a:solidFill>
              </a:defRPr>
            </a:lvl3pPr>
            <a:lvl4pPr marL="7210638" indent="0" algn="ctr">
              <a:buNone/>
              <a:defRPr>
                <a:solidFill>
                  <a:schemeClr val="tx1">
                    <a:tint val="75000"/>
                  </a:schemeClr>
                </a:solidFill>
              </a:defRPr>
            </a:lvl4pPr>
            <a:lvl5pPr marL="9614184" indent="0" algn="ctr">
              <a:buNone/>
              <a:defRPr>
                <a:solidFill>
                  <a:schemeClr val="tx1">
                    <a:tint val="75000"/>
                  </a:schemeClr>
                </a:solidFill>
              </a:defRPr>
            </a:lvl5pPr>
            <a:lvl6pPr marL="12017731" indent="0" algn="ctr">
              <a:buNone/>
              <a:defRPr>
                <a:solidFill>
                  <a:schemeClr val="tx1">
                    <a:tint val="75000"/>
                  </a:schemeClr>
                </a:solidFill>
              </a:defRPr>
            </a:lvl6pPr>
            <a:lvl7pPr marL="14421277" indent="0" algn="ctr">
              <a:buNone/>
              <a:defRPr>
                <a:solidFill>
                  <a:schemeClr val="tx1">
                    <a:tint val="75000"/>
                  </a:schemeClr>
                </a:solidFill>
              </a:defRPr>
            </a:lvl7pPr>
            <a:lvl8pPr marL="16824823" indent="0" algn="ctr">
              <a:buNone/>
              <a:defRPr>
                <a:solidFill>
                  <a:schemeClr val="tx1">
                    <a:tint val="75000"/>
                  </a:schemeClr>
                </a:solidFill>
              </a:defRPr>
            </a:lvl8pPr>
            <a:lvl9pPr marL="19228369"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386348" y="15489761"/>
            <a:ext cx="37124640" cy="5852165"/>
          </a:xfrm>
        </p:spPr>
        <p:txBody>
          <a:bodyPr anchor="b" anchorCtr="0">
            <a:noAutofit/>
          </a:bodyPr>
          <a:lstStyle>
            <a:lvl1pPr>
              <a:defRPr sz="21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E952CD-5C0F-904D-B576-34091E65DA97}" type="datetimeFigureOut">
              <a:rPr lang="en-US" smtClean="0"/>
              <a:t>6/1/15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9F12E-025A-3C40-8F32-9C9B5D3EF2E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8425531" y="1097280"/>
            <a:ext cx="10411968" cy="29388643"/>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marL="0" algn="ctr" defTabSz="4807092" rtl="0" eaLnBrk="1" latinLnBrk="0" hangingPunct="1"/>
            <a:endParaRPr lang="en-US" sz="9500" kern="1200">
              <a:solidFill>
                <a:schemeClr val="lt1"/>
              </a:solidFill>
              <a:latin typeface="+mn-lt"/>
              <a:ea typeface="+mn-ea"/>
              <a:cs typeface="+mn-cs"/>
            </a:endParaRPr>
          </a:p>
        </p:txBody>
      </p:sp>
      <p:sp>
        <p:nvSpPr>
          <p:cNvPr id="8" name="Rectangle 7"/>
          <p:cNvSpPr/>
          <p:nvPr/>
        </p:nvSpPr>
        <p:spPr>
          <a:xfrm>
            <a:off x="38949263" y="1686765"/>
            <a:ext cx="9364516" cy="28209682"/>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2" name="Vertical Title 1"/>
          <p:cNvSpPr>
            <a:spLocks noGrp="1"/>
          </p:cNvSpPr>
          <p:nvPr>
            <p:ph type="title" orient="vert"/>
          </p:nvPr>
        </p:nvSpPr>
        <p:spPr>
          <a:xfrm>
            <a:off x="39472034" y="1898052"/>
            <a:ext cx="8318974" cy="2778710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60320" y="1828798"/>
            <a:ext cx="34564320" cy="27797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E952CD-5C0F-904D-B576-34091E65DA97}" type="datetimeFigureOut">
              <a:rPr lang="en-US" smtClean="0"/>
              <a:t>6/1/15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9F12E-025A-3C40-8F32-9C9B5D3EF2E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E952CD-5C0F-904D-B576-34091E65DA97}" type="datetimeFigureOut">
              <a:rPr lang="en-US" smtClean="0"/>
              <a:t>6/1/15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9F12E-025A-3C40-8F32-9C9B5D3EF2E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51206400" cy="32918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useBgFill="1">
        <p:nvSpPr>
          <p:cNvPr id="8" name="Rounded Rectangle 7"/>
          <p:cNvSpPr/>
          <p:nvPr/>
        </p:nvSpPr>
        <p:spPr>
          <a:xfrm>
            <a:off x="512064" y="487680"/>
            <a:ext cx="50182272" cy="3199180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6/1/15</a:t>
            </a:fld>
            <a:endParaRPr lang="en-US"/>
          </a:p>
        </p:txBody>
      </p:sp>
      <p:sp>
        <p:nvSpPr>
          <p:cNvPr id="13" name="Rectangle 12"/>
          <p:cNvSpPr/>
          <p:nvPr/>
        </p:nvSpPr>
        <p:spPr>
          <a:xfrm>
            <a:off x="2531066" y="14142720"/>
            <a:ext cx="46284896" cy="1182624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16" name="Rectangle 15"/>
          <p:cNvSpPr/>
          <p:nvPr/>
        </p:nvSpPr>
        <p:spPr>
          <a:xfrm>
            <a:off x="3178874" y="14630403"/>
            <a:ext cx="44989280" cy="10777723"/>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
        <p:nvSpPr>
          <p:cNvPr id="2" name="Title 1"/>
          <p:cNvSpPr>
            <a:spLocks noGrp="1"/>
          </p:cNvSpPr>
          <p:nvPr>
            <p:ph type="title"/>
          </p:nvPr>
        </p:nvSpPr>
        <p:spPr>
          <a:xfrm>
            <a:off x="4124154" y="15361918"/>
            <a:ext cx="43098720" cy="6217925"/>
          </a:xfrm>
        </p:spPr>
        <p:txBody>
          <a:bodyPr anchor="b" anchorCtr="0">
            <a:noAutofit/>
          </a:bodyPr>
          <a:lstStyle>
            <a:lvl1pPr algn="ctr" defTabSz="4807092" rtl="0" eaLnBrk="1" latinLnBrk="0" hangingPunct="1">
              <a:spcBef>
                <a:spcPct val="0"/>
              </a:spcBef>
              <a:buNone/>
              <a:defRPr lang="en-US" sz="21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3782778" y="21799298"/>
            <a:ext cx="43781472" cy="3188962"/>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3" name="Text Placeholder 2"/>
          <p:cNvSpPr>
            <a:spLocks noGrp="1"/>
          </p:cNvSpPr>
          <p:nvPr>
            <p:ph type="body" idx="1"/>
          </p:nvPr>
        </p:nvSpPr>
        <p:spPr>
          <a:xfrm>
            <a:off x="4124154" y="22116051"/>
            <a:ext cx="43098720" cy="2514158"/>
          </a:xfrm>
        </p:spPr>
        <p:txBody>
          <a:bodyPr anchor="ctr">
            <a:normAutofit/>
          </a:bodyPr>
          <a:lstStyle>
            <a:lvl1pPr marL="0" indent="0" algn="ctr">
              <a:buNone/>
              <a:defRPr sz="10500" cap="all" spc="1314" baseline="0">
                <a:solidFill>
                  <a:srgbClr val="FFFFFF"/>
                </a:solidFill>
              </a:defRPr>
            </a:lvl1pPr>
            <a:lvl2pPr marL="2403546" indent="0">
              <a:buNone/>
              <a:defRPr sz="9500">
                <a:solidFill>
                  <a:schemeClr val="tx1">
                    <a:tint val="75000"/>
                  </a:schemeClr>
                </a:solidFill>
              </a:defRPr>
            </a:lvl2pPr>
            <a:lvl3pPr marL="4807092" indent="0">
              <a:buNone/>
              <a:defRPr sz="8400">
                <a:solidFill>
                  <a:schemeClr val="tx1">
                    <a:tint val="75000"/>
                  </a:schemeClr>
                </a:solidFill>
              </a:defRPr>
            </a:lvl3pPr>
            <a:lvl4pPr marL="7210638" indent="0">
              <a:buNone/>
              <a:defRPr sz="7400">
                <a:solidFill>
                  <a:schemeClr val="tx1">
                    <a:tint val="75000"/>
                  </a:schemeClr>
                </a:solidFill>
              </a:defRPr>
            </a:lvl4pPr>
            <a:lvl5pPr marL="9614184" indent="0">
              <a:buNone/>
              <a:defRPr sz="7400">
                <a:solidFill>
                  <a:schemeClr val="tx1">
                    <a:tint val="75000"/>
                  </a:schemeClr>
                </a:solidFill>
              </a:defRPr>
            </a:lvl5pPr>
            <a:lvl6pPr marL="12017731" indent="0">
              <a:buNone/>
              <a:defRPr sz="7400">
                <a:solidFill>
                  <a:schemeClr val="tx1">
                    <a:tint val="75000"/>
                  </a:schemeClr>
                </a:solidFill>
              </a:defRPr>
            </a:lvl6pPr>
            <a:lvl7pPr marL="14421277" indent="0">
              <a:buNone/>
              <a:defRPr sz="7400">
                <a:solidFill>
                  <a:schemeClr val="tx1">
                    <a:tint val="75000"/>
                  </a:schemeClr>
                </a:solidFill>
              </a:defRPr>
            </a:lvl7pPr>
            <a:lvl8pPr marL="16824823" indent="0">
              <a:buNone/>
              <a:defRPr sz="7400">
                <a:solidFill>
                  <a:schemeClr val="tx1">
                    <a:tint val="75000"/>
                  </a:schemeClr>
                </a:solidFill>
              </a:defRPr>
            </a:lvl8pPr>
            <a:lvl9pPr marL="19228369" indent="0">
              <a:buNone/>
              <a:defRPr sz="7400">
                <a:solidFill>
                  <a:schemeClr val="tx1">
                    <a:tint val="75000"/>
                  </a:schemeClr>
                </a:solidFill>
              </a:defRPr>
            </a:lvl9pPr>
          </a:lstStyle>
          <a:p>
            <a:pPr lvl="0"/>
            <a:r>
              <a:rPr lang="en-US" smtClean="0"/>
              <a:t>Click to edit Master text styles</a:t>
            </a:r>
          </a:p>
        </p:txBody>
      </p:sp>
      <p:sp>
        <p:nvSpPr>
          <p:cNvPr id="14" name="Rectangle 13"/>
          <p:cNvSpPr/>
          <p:nvPr/>
        </p:nvSpPr>
        <p:spPr>
          <a:xfrm>
            <a:off x="3784242" y="14996160"/>
            <a:ext cx="43778554" cy="9973056"/>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386317" y="1960188"/>
            <a:ext cx="46259763" cy="498925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386317" y="8251541"/>
            <a:ext cx="22616160" cy="21155558"/>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6029920" y="8251541"/>
            <a:ext cx="22616160" cy="21155558"/>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E952CD-5C0F-904D-B576-34091E65DA97}" type="datetimeFigureOut">
              <a:rPr lang="en-US" smtClean="0"/>
              <a:t>6/1/15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9F12E-025A-3C40-8F32-9C9B5D3EF2E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86317" y="1960188"/>
            <a:ext cx="46259763" cy="4989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386317" y="8267702"/>
            <a:ext cx="22625053" cy="3070858"/>
          </a:xfrm>
        </p:spPr>
        <p:txBody>
          <a:bodyPr anchor="b">
            <a:noAutofit/>
          </a:bodyPr>
          <a:lstStyle>
            <a:lvl1pPr marL="0" indent="0" algn="ctr">
              <a:buNone/>
              <a:defRPr sz="11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smtClean="0"/>
              <a:t>Click to edit Master text styles</a:t>
            </a:r>
          </a:p>
        </p:txBody>
      </p:sp>
      <p:sp>
        <p:nvSpPr>
          <p:cNvPr id="4" name="Content Placeholder 3"/>
          <p:cNvSpPr>
            <a:spLocks noGrp="1"/>
          </p:cNvSpPr>
          <p:nvPr>
            <p:ph sz="half" idx="2"/>
          </p:nvPr>
        </p:nvSpPr>
        <p:spPr>
          <a:xfrm>
            <a:off x="2386317" y="11704320"/>
            <a:ext cx="22625053" cy="17701258"/>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6012143" y="8267702"/>
            <a:ext cx="22633940" cy="3070858"/>
          </a:xfrm>
        </p:spPr>
        <p:txBody>
          <a:bodyPr anchor="b">
            <a:noAutofit/>
          </a:bodyPr>
          <a:lstStyle>
            <a:lvl1pPr marL="0" indent="0" algn="ctr">
              <a:buNone/>
              <a:defRPr sz="11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smtClean="0"/>
              <a:t>Click to edit Master text styles</a:t>
            </a:r>
          </a:p>
        </p:txBody>
      </p:sp>
      <p:sp>
        <p:nvSpPr>
          <p:cNvPr id="6" name="Content Placeholder 5"/>
          <p:cNvSpPr>
            <a:spLocks noGrp="1"/>
          </p:cNvSpPr>
          <p:nvPr>
            <p:ph sz="quarter" idx="4"/>
          </p:nvPr>
        </p:nvSpPr>
        <p:spPr>
          <a:xfrm>
            <a:off x="26012143" y="11704320"/>
            <a:ext cx="22633940" cy="17701258"/>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E952CD-5C0F-904D-B576-34091E65DA97}" type="datetimeFigureOut">
              <a:rPr lang="en-US" smtClean="0"/>
              <a:t>6/1/15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79F12E-025A-3C40-8F32-9C9B5D3EF2E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E952CD-5C0F-904D-B576-34091E65DA97}" type="datetimeFigureOut">
              <a:rPr lang="en-US" smtClean="0"/>
              <a:t>6/1/15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79F12E-025A-3C40-8F32-9C9B5D3EF2E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51206400" cy="32918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useBgFill="1">
        <p:nvSpPr>
          <p:cNvPr id="11" name="Rounded Rectangle 10"/>
          <p:cNvSpPr/>
          <p:nvPr/>
        </p:nvSpPr>
        <p:spPr>
          <a:xfrm>
            <a:off x="512064" y="487680"/>
            <a:ext cx="50182272" cy="3199180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2" name="Date Placeholder 1"/>
          <p:cNvSpPr>
            <a:spLocks noGrp="1"/>
          </p:cNvSpPr>
          <p:nvPr>
            <p:ph type="dt" sz="half" idx="10"/>
          </p:nvPr>
        </p:nvSpPr>
        <p:spPr/>
        <p:txBody>
          <a:bodyPr/>
          <a:lstStyle/>
          <a:p>
            <a:fld id="{FCE952CD-5C0F-904D-B576-34091E65DA97}" type="datetimeFigureOut">
              <a:rPr lang="en-US" smtClean="0"/>
              <a:t>6/1/15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79F12E-025A-3C40-8F32-9C9B5D3EF2E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51206400" cy="32918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useBgFill="1">
        <p:nvSpPr>
          <p:cNvPr id="12" name="Rounded Rectangle 11"/>
          <p:cNvSpPr/>
          <p:nvPr/>
        </p:nvSpPr>
        <p:spPr>
          <a:xfrm>
            <a:off x="512064" y="487680"/>
            <a:ext cx="50182272" cy="3199180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3" name="Content Placeholder 2"/>
          <p:cNvSpPr>
            <a:spLocks noGrp="1"/>
          </p:cNvSpPr>
          <p:nvPr>
            <p:ph idx="1"/>
          </p:nvPr>
        </p:nvSpPr>
        <p:spPr>
          <a:xfrm>
            <a:off x="21762720" y="3291840"/>
            <a:ext cx="25603200" cy="25237450"/>
          </a:xfrm>
        </p:spPr>
        <p:txBody>
          <a:bodyPr/>
          <a:lstStyle>
            <a:lvl1pPr>
              <a:defRPr sz="16800"/>
            </a:lvl1pPr>
            <a:lvl2pPr>
              <a:defRPr sz="14700"/>
            </a:lvl2pPr>
            <a:lvl3pPr>
              <a:defRPr sz="12600"/>
            </a:lvl3pPr>
            <a:lvl4pPr>
              <a:defRPr sz="10500"/>
            </a:lvl4pPr>
            <a:lvl5pPr>
              <a:defRPr sz="10500"/>
            </a:lvl5pPr>
            <a:lvl6pPr>
              <a:defRPr sz="10500"/>
            </a:lvl6pPr>
            <a:lvl7pPr>
              <a:defRPr sz="10500"/>
            </a:lvl7pPr>
            <a:lvl8pPr>
              <a:defRPr sz="10500"/>
            </a:lvl8pPr>
            <a:lvl9pPr>
              <a:defRPr sz="10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E952CD-5C0F-904D-B576-34091E65DA97}" type="datetimeFigureOut">
              <a:rPr lang="en-US" smtClean="0"/>
              <a:t>6/1/15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9F12E-025A-3C40-8F32-9C9B5D3EF2EE}" type="slidenum">
              <a:rPr lang="en-US" smtClean="0"/>
              <a:t>‹#›</a:t>
            </a:fld>
            <a:endParaRPr lang="en-US"/>
          </a:p>
        </p:txBody>
      </p:sp>
      <p:sp>
        <p:nvSpPr>
          <p:cNvPr id="8" name="Rectangle 7"/>
          <p:cNvSpPr/>
          <p:nvPr/>
        </p:nvSpPr>
        <p:spPr>
          <a:xfrm>
            <a:off x="3136190" y="7227418"/>
            <a:ext cx="15212770" cy="16912742"/>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10" name="Rectangle 9"/>
          <p:cNvSpPr/>
          <p:nvPr/>
        </p:nvSpPr>
        <p:spPr>
          <a:xfrm>
            <a:off x="3789464" y="7883866"/>
            <a:ext cx="13906222" cy="15524774"/>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4" name="Text Placeholder 3"/>
          <p:cNvSpPr>
            <a:spLocks noGrp="1"/>
          </p:cNvSpPr>
          <p:nvPr>
            <p:ph type="body" sz="half" idx="2"/>
          </p:nvPr>
        </p:nvSpPr>
        <p:spPr>
          <a:xfrm>
            <a:off x="4306400" y="14264640"/>
            <a:ext cx="12872350" cy="8412480"/>
          </a:xfrm>
        </p:spPr>
        <p:txBody>
          <a:bodyPr/>
          <a:lstStyle>
            <a:lvl1pPr marL="0" indent="0">
              <a:spcBef>
                <a:spcPts val="2103"/>
              </a:spcBef>
              <a:buNone/>
              <a:defRPr sz="7400">
                <a:solidFill>
                  <a:schemeClr val="accent1">
                    <a:lumMod val="50000"/>
                  </a:schemeClr>
                </a:solidFill>
              </a:defRPr>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smtClean="0"/>
              <a:t>Click to edit Master text styles</a:t>
            </a:r>
          </a:p>
        </p:txBody>
      </p:sp>
      <p:sp>
        <p:nvSpPr>
          <p:cNvPr id="2" name="Title 1"/>
          <p:cNvSpPr>
            <a:spLocks noGrp="1"/>
          </p:cNvSpPr>
          <p:nvPr>
            <p:ph type="title"/>
          </p:nvPr>
        </p:nvSpPr>
        <p:spPr>
          <a:xfrm>
            <a:off x="4306400" y="8324698"/>
            <a:ext cx="12872350" cy="5719776"/>
          </a:xfrm>
        </p:spPr>
        <p:txBody>
          <a:bodyPr anchor="b">
            <a:normAutofit/>
          </a:bodyPr>
          <a:lstStyle>
            <a:lvl1pPr algn="l">
              <a:defRPr sz="105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206400" cy="32918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useBgFill="1">
        <p:nvSpPr>
          <p:cNvPr id="9" name="Rounded Rectangle 8"/>
          <p:cNvSpPr/>
          <p:nvPr/>
        </p:nvSpPr>
        <p:spPr>
          <a:xfrm>
            <a:off x="512064" y="487680"/>
            <a:ext cx="50182272" cy="3199180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3" name="Picture Placeholder 2"/>
          <p:cNvSpPr>
            <a:spLocks noGrp="1"/>
          </p:cNvSpPr>
          <p:nvPr>
            <p:ph type="pic" idx="1"/>
          </p:nvPr>
        </p:nvSpPr>
        <p:spPr>
          <a:xfrm>
            <a:off x="3840480" y="2982898"/>
            <a:ext cx="43525440" cy="20791507"/>
          </a:xfrm>
          <a:solidFill>
            <a:schemeClr val="bg2"/>
          </a:solidFill>
          <a:ln>
            <a:noFill/>
          </a:ln>
          <a:effectLst>
            <a:softEdge rad="12700"/>
          </a:effectLst>
        </p:spPr>
        <p:txBody>
          <a:bodyPr/>
          <a:lstStyle>
            <a:lvl1pPr marL="0" indent="0">
              <a:buNone/>
              <a:defRPr sz="16800"/>
            </a:lvl1pPr>
            <a:lvl2pPr marL="2403546" indent="0">
              <a:buNone/>
              <a:defRPr sz="14700"/>
            </a:lvl2pPr>
            <a:lvl3pPr marL="4807092" indent="0">
              <a:buNone/>
              <a:defRPr sz="12600"/>
            </a:lvl3pPr>
            <a:lvl4pPr marL="7210638" indent="0">
              <a:buNone/>
              <a:defRPr sz="10500"/>
            </a:lvl4pPr>
            <a:lvl5pPr marL="9614184" indent="0">
              <a:buNone/>
              <a:defRPr sz="10500"/>
            </a:lvl5pPr>
            <a:lvl6pPr marL="12017731" indent="0">
              <a:buNone/>
              <a:defRPr sz="10500"/>
            </a:lvl6pPr>
            <a:lvl7pPr marL="14421277" indent="0">
              <a:buNone/>
              <a:defRPr sz="10500"/>
            </a:lvl7pPr>
            <a:lvl8pPr marL="16824823" indent="0">
              <a:buNone/>
              <a:defRPr sz="10500"/>
            </a:lvl8pPr>
            <a:lvl9pPr marL="19228369" indent="0">
              <a:buNone/>
              <a:defRPr sz="10500"/>
            </a:lvl9pPr>
          </a:lstStyle>
          <a:p>
            <a:r>
              <a:rPr lang="en-US" smtClean="0"/>
              <a:t>Drag picture to placeholder or click icon to add</a:t>
            </a:r>
            <a:endParaRPr lang="en-US" dirty="0"/>
          </a:p>
        </p:txBody>
      </p:sp>
      <p:sp>
        <p:nvSpPr>
          <p:cNvPr id="5" name="Date Placeholder 4"/>
          <p:cNvSpPr>
            <a:spLocks noGrp="1"/>
          </p:cNvSpPr>
          <p:nvPr>
            <p:ph type="dt" sz="half" idx="10"/>
          </p:nvPr>
        </p:nvSpPr>
        <p:spPr/>
        <p:txBody>
          <a:bodyPr/>
          <a:lstStyle/>
          <a:p>
            <a:fld id="{FCE952CD-5C0F-904D-B576-34091E65DA97}" type="datetimeFigureOut">
              <a:rPr lang="en-US" smtClean="0"/>
              <a:t>6/1/15</a:t>
            </a:fld>
            <a:endParaRPr lang="en-US"/>
          </a:p>
        </p:txBody>
      </p:sp>
      <p:sp>
        <p:nvSpPr>
          <p:cNvPr id="7" name="Slide Number Placeholder 6"/>
          <p:cNvSpPr>
            <a:spLocks noGrp="1"/>
          </p:cNvSpPr>
          <p:nvPr>
            <p:ph type="sldNum" sz="quarter" idx="12"/>
          </p:nvPr>
        </p:nvSpPr>
        <p:spPr/>
        <p:txBody>
          <a:bodyPr/>
          <a:lstStyle/>
          <a:p>
            <a:fld id="{2C79F12E-025A-3C40-8F32-9C9B5D3EF2EE}" type="slidenum">
              <a:rPr lang="en-US" smtClean="0"/>
              <a:t>‹#›</a:t>
            </a:fld>
            <a:endParaRPr lang="en-US"/>
          </a:p>
        </p:txBody>
      </p:sp>
      <p:sp>
        <p:nvSpPr>
          <p:cNvPr id="10" name="Rectangle 9"/>
          <p:cNvSpPr/>
          <p:nvPr/>
        </p:nvSpPr>
        <p:spPr>
          <a:xfrm>
            <a:off x="3840480" y="23774400"/>
            <a:ext cx="43525440" cy="65836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12" name="Rectangle 11"/>
          <p:cNvSpPr/>
          <p:nvPr/>
        </p:nvSpPr>
        <p:spPr>
          <a:xfrm>
            <a:off x="4267197" y="24140160"/>
            <a:ext cx="42564284" cy="5774035"/>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5120640" y="27066240"/>
            <a:ext cx="41039678" cy="2168141"/>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11" name="Rectangle 10"/>
          <p:cNvSpPr/>
          <p:nvPr/>
        </p:nvSpPr>
        <p:spPr>
          <a:xfrm>
            <a:off x="3391298" y="24359616"/>
            <a:ext cx="44498362" cy="5266944"/>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4" name="Text Placeholder 3"/>
          <p:cNvSpPr>
            <a:spLocks noGrp="1"/>
          </p:cNvSpPr>
          <p:nvPr>
            <p:ph type="body" sz="half" idx="2"/>
          </p:nvPr>
        </p:nvSpPr>
        <p:spPr>
          <a:xfrm>
            <a:off x="5355218" y="27151471"/>
            <a:ext cx="40570522" cy="1928232"/>
          </a:xfrm>
        </p:spPr>
        <p:txBody>
          <a:bodyPr anchor="ctr">
            <a:normAutofit/>
          </a:bodyPr>
          <a:lstStyle>
            <a:lvl1pPr marL="0" indent="0" algn="ctr">
              <a:buNone/>
              <a:defRPr sz="7900" cap="all" spc="1314" baseline="0">
                <a:solidFill>
                  <a:srgbClr val="FFFFFF"/>
                </a:solidFill>
              </a:defRPr>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smtClean="0"/>
              <a:t>Click to edit Master text styles</a:t>
            </a:r>
          </a:p>
        </p:txBody>
      </p:sp>
      <p:sp>
        <p:nvSpPr>
          <p:cNvPr id="2" name="Title 1"/>
          <p:cNvSpPr>
            <a:spLocks noGrp="1"/>
          </p:cNvSpPr>
          <p:nvPr>
            <p:ph type="title"/>
          </p:nvPr>
        </p:nvSpPr>
        <p:spPr>
          <a:xfrm>
            <a:off x="5120640" y="24505923"/>
            <a:ext cx="41039678" cy="2510606"/>
          </a:xfrm>
        </p:spPr>
        <p:txBody>
          <a:bodyPr anchor="ctr" anchorCtr="0"/>
          <a:lstStyle>
            <a:lvl1pPr algn="ctr">
              <a:defRPr sz="105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51206400" cy="32918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useBgFill="1">
        <p:nvSpPr>
          <p:cNvPr id="7" name="Rounded Rectangle 6"/>
          <p:cNvSpPr/>
          <p:nvPr/>
        </p:nvSpPr>
        <p:spPr>
          <a:xfrm>
            <a:off x="512064" y="487680"/>
            <a:ext cx="50182272" cy="3199180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3" name="Text Placeholder 2"/>
          <p:cNvSpPr>
            <a:spLocks noGrp="1"/>
          </p:cNvSpPr>
          <p:nvPr>
            <p:ph type="body" idx="1"/>
          </p:nvPr>
        </p:nvSpPr>
        <p:spPr>
          <a:xfrm>
            <a:off x="2560320" y="8412483"/>
            <a:ext cx="46085760" cy="20993102"/>
          </a:xfrm>
          <a:prstGeom prst="rect">
            <a:avLst/>
          </a:prstGeom>
        </p:spPr>
        <p:txBody>
          <a:bodyPr vert="horz" lIns="480709" tIns="240355" rIns="480709" bIns="24035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560320" y="30510482"/>
            <a:ext cx="11948160" cy="1752600"/>
          </a:xfrm>
          <a:prstGeom prst="rect">
            <a:avLst/>
          </a:prstGeom>
        </p:spPr>
        <p:txBody>
          <a:bodyPr vert="horz" lIns="480709" tIns="240355" rIns="480709" bIns="240355" rtlCol="0" anchor="ctr"/>
          <a:lstStyle>
            <a:lvl1pPr algn="l">
              <a:defRPr sz="6300">
                <a:solidFill>
                  <a:schemeClr val="tx2"/>
                </a:solidFill>
              </a:defRPr>
            </a:lvl1pPr>
          </a:lstStyle>
          <a:p>
            <a:fld id="{FCE952CD-5C0F-904D-B576-34091E65DA97}" type="datetimeFigureOut">
              <a:rPr lang="en-US" smtClean="0"/>
              <a:t>6/1/15</a:t>
            </a:fld>
            <a:endParaRPr lang="en-US"/>
          </a:p>
        </p:txBody>
      </p:sp>
      <p:sp>
        <p:nvSpPr>
          <p:cNvPr id="5" name="Footer Placeholder 4"/>
          <p:cNvSpPr>
            <a:spLocks noGrp="1"/>
          </p:cNvSpPr>
          <p:nvPr>
            <p:ph type="ftr" sz="quarter" idx="3"/>
          </p:nvPr>
        </p:nvSpPr>
        <p:spPr>
          <a:xfrm>
            <a:off x="17495520" y="30510482"/>
            <a:ext cx="16215360" cy="1752600"/>
          </a:xfrm>
          <a:prstGeom prst="rect">
            <a:avLst/>
          </a:prstGeom>
        </p:spPr>
        <p:txBody>
          <a:bodyPr vert="horz" lIns="480709" tIns="240355" rIns="480709" bIns="240355" rtlCol="0" anchor="ctr"/>
          <a:lstStyle>
            <a:lvl1pPr algn="ctr">
              <a:defRPr sz="6300">
                <a:solidFill>
                  <a:schemeClr val="tx2"/>
                </a:solidFill>
              </a:defRPr>
            </a:lvl1pPr>
          </a:lstStyle>
          <a:p>
            <a:endParaRPr lang="en-US"/>
          </a:p>
        </p:txBody>
      </p:sp>
      <p:sp>
        <p:nvSpPr>
          <p:cNvPr id="6" name="Slide Number Placeholder 5"/>
          <p:cNvSpPr>
            <a:spLocks noGrp="1"/>
          </p:cNvSpPr>
          <p:nvPr>
            <p:ph type="sldNum" sz="quarter" idx="4"/>
          </p:nvPr>
        </p:nvSpPr>
        <p:spPr>
          <a:xfrm>
            <a:off x="36697920" y="30510482"/>
            <a:ext cx="11948160" cy="1752600"/>
          </a:xfrm>
          <a:prstGeom prst="rect">
            <a:avLst/>
          </a:prstGeom>
        </p:spPr>
        <p:txBody>
          <a:bodyPr vert="horz" lIns="480709" tIns="240355" rIns="480709" bIns="240355" rtlCol="0" anchor="ctr"/>
          <a:lstStyle>
            <a:lvl1pPr algn="r">
              <a:defRPr sz="6300">
                <a:solidFill>
                  <a:schemeClr val="tx2"/>
                </a:solidFill>
              </a:defRPr>
            </a:lvl1pPr>
          </a:lstStyle>
          <a:p>
            <a:fld id="{2C79F12E-025A-3C40-8F32-9C9B5D3EF2EE}" type="slidenum">
              <a:rPr lang="en-US" smtClean="0"/>
              <a:t>‹#›</a:t>
            </a:fld>
            <a:endParaRPr lang="en-US"/>
          </a:p>
        </p:txBody>
      </p:sp>
      <p:sp>
        <p:nvSpPr>
          <p:cNvPr id="9" name="Rectangle 8"/>
          <p:cNvSpPr/>
          <p:nvPr/>
        </p:nvSpPr>
        <p:spPr>
          <a:xfrm>
            <a:off x="1536192" y="1335197"/>
            <a:ext cx="48134016" cy="6364224"/>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marL="0" algn="ctr" defTabSz="4807092" rtl="0" eaLnBrk="1" latinLnBrk="0" hangingPunct="1"/>
            <a:endParaRPr lang="en-US" sz="9500" kern="1200">
              <a:solidFill>
                <a:schemeClr val="lt1"/>
              </a:solidFill>
              <a:latin typeface="+mn-lt"/>
              <a:ea typeface="+mn-ea"/>
              <a:cs typeface="+mn-cs"/>
            </a:endParaRPr>
          </a:p>
        </p:txBody>
      </p:sp>
      <p:sp>
        <p:nvSpPr>
          <p:cNvPr id="10" name="Rectangle 9"/>
          <p:cNvSpPr/>
          <p:nvPr/>
        </p:nvSpPr>
        <p:spPr>
          <a:xfrm>
            <a:off x="2088033" y="1789740"/>
            <a:ext cx="46930912" cy="5369218"/>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2" name="Title Placeholder 1"/>
          <p:cNvSpPr>
            <a:spLocks noGrp="1"/>
          </p:cNvSpPr>
          <p:nvPr>
            <p:ph type="title"/>
          </p:nvPr>
        </p:nvSpPr>
        <p:spPr>
          <a:xfrm>
            <a:off x="2386317" y="1960188"/>
            <a:ext cx="46259763" cy="4989250"/>
          </a:xfrm>
          <a:prstGeom prst="rect">
            <a:avLst/>
          </a:prstGeom>
        </p:spPr>
        <p:txBody>
          <a:bodyPr vert="horz" lIns="480709" tIns="240355" rIns="480709" bIns="240355"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Lst>
  <p:txStyles>
    <p:titleStyle>
      <a:lvl1pPr algn="ctr" defTabSz="4807092" rtl="0" eaLnBrk="1" latinLnBrk="0" hangingPunct="1">
        <a:spcBef>
          <a:spcPct val="0"/>
        </a:spcBef>
        <a:buNone/>
        <a:defRPr sz="18400" kern="1200" cap="all" baseline="0">
          <a:solidFill>
            <a:schemeClr val="accent1">
              <a:lumMod val="75000"/>
            </a:schemeClr>
          </a:solidFill>
          <a:latin typeface="+mj-lt"/>
          <a:ea typeface="+mj-ea"/>
          <a:cs typeface="+mj-cs"/>
        </a:defRPr>
      </a:lvl1pPr>
    </p:titleStyle>
    <p:bodyStyle>
      <a:lvl1pPr marL="1802660" indent="-1201773" algn="l" defTabSz="4807092" rtl="0" eaLnBrk="1" latinLnBrk="0" hangingPunct="1">
        <a:spcBef>
          <a:spcPct val="20000"/>
        </a:spcBef>
        <a:buClr>
          <a:schemeClr val="accent1"/>
        </a:buClr>
        <a:buFont typeface="Arial" pitchFamily="34" charset="0"/>
        <a:buChar char="•"/>
        <a:defRPr sz="12600" kern="1200">
          <a:solidFill>
            <a:schemeClr val="tx2"/>
          </a:solidFill>
          <a:latin typeface="+mn-lt"/>
          <a:ea typeface="+mn-ea"/>
          <a:cs typeface="+mn-cs"/>
        </a:defRPr>
      </a:lvl1pPr>
      <a:lvl2pPr marL="3364965" indent="-1201773" algn="l" defTabSz="4807092" rtl="0" eaLnBrk="1" latinLnBrk="0" hangingPunct="1">
        <a:spcBef>
          <a:spcPct val="20000"/>
        </a:spcBef>
        <a:buClr>
          <a:schemeClr val="accent2"/>
        </a:buClr>
        <a:buFont typeface="Arial" pitchFamily="34" charset="0"/>
        <a:buChar char="•"/>
        <a:defRPr sz="10500" kern="1200">
          <a:solidFill>
            <a:schemeClr val="tx2"/>
          </a:solidFill>
          <a:latin typeface="+mn-lt"/>
          <a:ea typeface="+mn-ea"/>
          <a:cs typeface="+mn-cs"/>
        </a:defRPr>
      </a:lvl2pPr>
      <a:lvl3pPr marL="4807092" indent="-1201773" algn="l" defTabSz="4807092" rtl="0" eaLnBrk="1" latinLnBrk="0" hangingPunct="1">
        <a:spcBef>
          <a:spcPct val="20000"/>
        </a:spcBef>
        <a:buClr>
          <a:schemeClr val="accent3"/>
        </a:buClr>
        <a:buFont typeface="Arial" pitchFamily="34" charset="0"/>
        <a:buChar char="•"/>
        <a:defRPr sz="9500" kern="1200">
          <a:solidFill>
            <a:schemeClr val="tx2"/>
          </a:solidFill>
          <a:latin typeface="+mn-lt"/>
          <a:ea typeface="+mn-ea"/>
          <a:cs typeface="+mn-cs"/>
        </a:defRPr>
      </a:lvl3pPr>
      <a:lvl4pPr marL="6729929" indent="-1201773" algn="l" defTabSz="4807092" rtl="0" eaLnBrk="1" latinLnBrk="0" hangingPunct="1">
        <a:spcBef>
          <a:spcPct val="20000"/>
        </a:spcBef>
        <a:buClr>
          <a:schemeClr val="accent4"/>
        </a:buClr>
        <a:buFont typeface="Arial" pitchFamily="34" charset="0"/>
        <a:buChar char="•"/>
        <a:defRPr sz="8400" kern="1200">
          <a:solidFill>
            <a:schemeClr val="tx2"/>
          </a:solidFill>
          <a:latin typeface="+mn-lt"/>
          <a:ea typeface="+mn-ea"/>
          <a:cs typeface="+mn-cs"/>
        </a:defRPr>
      </a:lvl4pPr>
      <a:lvl5pPr marL="8172057" indent="-1201773" algn="l" defTabSz="4807092" rtl="0" eaLnBrk="1" latinLnBrk="0" hangingPunct="1">
        <a:spcBef>
          <a:spcPct val="20000"/>
        </a:spcBef>
        <a:buClr>
          <a:schemeClr val="accent5"/>
        </a:buClr>
        <a:buFont typeface="Arial" pitchFamily="34" charset="0"/>
        <a:buChar char="•"/>
        <a:defRPr sz="8400" kern="1200" baseline="0">
          <a:solidFill>
            <a:schemeClr val="tx2"/>
          </a:solidFill>
          <a:latin typeface="+mn-lt"/>
          <a:ea typeface="+mn-ea"/>
          <a:cs typeface="+mn-cs"/>
        </a:defRPr>
      </a:lvl5pPr>
      <a:lvl6pPr marL="9133475" indent="-961418" algn="l" defTabSz="4807092" rtl="0" eaLnBrk="1" latinLnBrk="0" hangingPunct="1">
        <a:spcBef>
          <a:spcPct val="20000"/>
        </a:spcBef>
        <a:buClr>
          <a:schemeClr val="accent1"/>
        </a:buClr>
        <a:buFont typeface="Arial" pitchFamily="34" charset="0"/>
        <a:buChar char="•"/>
        <a:defRPr sz="7400" kern="1200">
          <a:solidFill>
            <a:schemeClr val="tx2"/>
          </a:solidFill>
          <a:latin typeface="+mn-lt"/>
          <a:ea typeface="+mn-ea"/>
          <a:cs typeface="+mn-cs"/>
        </a:defRPr>
      </a:lvl6pPr>
      <a:lvl7pPr marL="10575603" indent="-961418" algn="l" defTabSz="4807092" rtl="0" eaLnBrk="1" latinLnBrk="0" hangingPunct="1">
        <a:spcBef>
          <a:spcPct val="20000"/>
        </a:spcBef>
        <a:buClr>
          <a:schemeClr val="accent2"/>
        </a:buClr>
        <a:buFont typeface="Arial" pitchFamily="34" charset="0"/>
        <a:buChar char="•"/>
        <a:defRPr sz="7400" kern="1200">
          <a:solidFill>
            <a:schemeClr val="tx2"/>
          </a:solidFill>
          <a:latin typeface="+mn-lt"/>
          <a:ea typeface="+mn-ea"/>
          <a:cs typeface="+mn-cs"/>
        </a:defRPr>
      </a:lvl7pPr>
      <a:lvl8pPr marL="11537021" indent="-961418" algn="l" defTabSz="4807092" rtl="0" eaLnBrk="1" latinLnBrk="0" hangingPunct="1">
        <a:spcBef>
          <a:spcPct val="20000"/>
        </a:spcBef>
        <a:buClr>
          <a:schemeClr val="accent3"/>
        </a:buClr>
        <a:buFont typeface="Arial" pitchFamily="34" charset="0"/>
        <a:buChar char="•"/>
        <a:defRPr sz="7400" kern="1200">
          <a:solidFill>
            <a:schemeClr val="tx2"/>
          </a:solidFill>
          <a:latin typeface="+mn-lt"/>
          <a:ea typeface="+mn-ea"/>
          <a:cs typeface="+mn-cs"/>
        </a:defRPr>
      </a:lvl8pPr>
      <a:lvl9pPr marL="12498440" indent="-961418" algn="l" defTabSz="4807092" rtl="0" eaLnBrk="1" latinLnBrk="0" hangingPunct="1">
        <a:spcBef>
          <a:spcPct val="20000"/>
        </a:spcBef>
        <a:buClr>
          <a:schemeClr val="accent4"/>
        </a:buClr>
        <a:buFont typeface="Arial" pitchFamily="34" charset="0"/>
        <a:buChar char="•"/>
        <a:defRPr sz="7400" kern="1200">
          <a:solidFill>
            <a:schemeClr val="tx2"/>
          </a:solidFill>
          <a:latin typeface="+mn-lt"/>
          <a:ea typeface="+mn-ea"/>
          <a:cs typeface="+mn-cs"/>
        </a:defRPr>
      </a:lvl9pPr>
    </p:bodyStyle>
    <p:other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60320" y="3350265"/>
            <a:ext cx="46085760" cy="3077371"/>
          </a:xfrm>
        </p:spPr>
        <p:txBody>
          <a:bodyPr>
            <a:normAutofit fontScale="90000"/>
          </a:bodyPr>
          <a:lstStyle/>
          <a:p>
            <a:r>
              <a:rPr lang="en-US" sz="15000" dirty="0" smtClean="0">
                <a:solidFill>
                  <a:schemeClr val="tx1"/>
                </a:solidFill>
              </a:rPr>
              <a:t>Short-term effects of Yoga on Test Performance</a:t>
            </a:r>
            <a:br>
              <a:rPr lang="en-US" sz="15000" dirty="0" smtClean="0">
                <a:solidFill>
                  <a:schemeClr val="tx1"/>
                </a:solidFill>
              </a:rPr>
            </a:br>
            <a:r>
              <a:rPr lang="en-US" sz="8300" dirty="0" smtClean="0">
                <a:solidFill>
                  <a:schemeClr val="tx1"/>
                </a:solidFill>
              </a:rPr>
              <a:t>By: Devinne Fagen &amp; Hillary Coy</a:t>
            </a:r>
            <a:endParaRPr lang="en-US" sz="8300" dirty="0">
              <a:solidFill>
                <a:schemeClr val="tx1"/>
              </a:solidFill>
            </a:endParaRPr>
          </a:p>
        </p:txBody>
      </p:sp>
      <p:sp>
        <p:nvSpPr>
          <p:cNvPr id="5" name="Content Placeholder 4"/>
          <p:cNvSpPr>
            <a:spLocks noGrp="1"/>
          </p:cNvSpPr>
          <p:nvPr>
            <p:ph idx="1"/>
          </p:nvPr>
        </p:nvSpPr>
        <p:spPr>
          <a:xfrm>
            <a:off x="2560320" y="21488400"/>
            <a:ext cx="14893781" cy="10858128"/>
          </a:xfrm>
        </p:spPr>
        <p:txBody>
          <a:bodyPr>
            <a:normAutofit fontScale="25000" lnSpcReduction="20000"/>
          </a:bodyPr>
          <a:lstStyle/>
          <a:p>
            <a:pPr marL="0" indent="0" algn="ctr">
              <a:buNone/>
            </a:pPr>
            <a:r>
              <a:rPr lang="en-US" sz="35200" dirty="0">
                <a:solidFill>
                  <a:schemeClr val="accent1">
                    <a:lumMod val="75000"/>
                  </a:schemeClr>
                </a:solidFill>
              </a:rPr>
              <a:t>Abstract</a:t>
            </a:r>
          </a:p>
          <a:p>
            <a:pPr marL="1143000" indent="-1143000"/>
            <a:r>
              <a:rPr lang="en-US" sz="13200" dirty="0" smtClean="0">
                <a:solidFill>
                  <a:schemeClr val="accent1">
                    <a:lumMod val="75000"/>
                  </a:schemeClr>
                </a:solidFill>
              </a:rPr>
              <a:t>This </a:t>
            </a:r>
            <a:r>
              <a:rPr lang="en-US" sz="13200" dirty="0">
                <a:solidFill>
                  <a:schemeClr val="accent1">
                    <a:lumMod val="75000"/>
                  </a:schemeClr>
                </a:solidFill>
              </a:rPr>
              <a:t>study seeks to examine the immediate effects of yoga on stress and test performance. </a:t>
            </a:r>
            <a:endParaRPr lang="en-US" sz="13200" dirty="0" smtClean="0">
              <a:solidFill>
                <a:schemeClr val="accent1">
                  <a:lumMod val="75000"/>
                </a:schemeClr>
              </a:solidFill>
            </a:endParaRPr>
          </a:p>
          <a:p>
            <a:pPr marL="1143000" indent="-1143000"/>
            <a:r>
              <a:rPr lang="en-US" sz="13200" dirty="0">
                <a:solidFill>
                  <a:schemeClr val="accent1">
                    <a:lumMod val="75000"/>
                  </a:schemeClr>
                </a:solidFill>
              </a:rPr>
              <a:t>U</a:t>
            </a:r>
            <a:r>
              <a:rPr lang="en-US" sz="13200" dirty="0" smtClean="0">
                <a:solidFill>
                  <a:schemeClr val="accent1">
                    <a:lumMod val="75000"/>
                  </a:schemeClr>
                </a:solidFill>
              </a:rPr>
              <a:t>sed </a:t>
            </a:r>
            <a:r>
              <a:rPr lang="en-US" sz="13200" dirty="0">
                <a:solidFill>
                  <a:schemeClr val="accent1">
                    <a:lumMod val="75000"/>
                  </a:schemeClr>
                </a:solidFill>
              </a:rPr>
              <a:t>a </a:t>
            </a:r>
            <a:r>
              <a:rPr lang="en-US" sz="13200" dirty="0" smtClean="0">
                <a:solidFill>
                  <a:schemeClr val="accent1">
                    <a:lumMod val="75000"/>
                  </a:schemeClr>
                </a:solidFill>
              </a:rPr>
              <a:t>form of yoga </a:t>
            </a:r>
            <a:r>
              <a:rPr lang="en-US" sz="13200" dirty="0">
                <a:solidFill>
                  <a:schemeClr val="accent1">
                    <a:lumMod val="75000"/>
                  </a:schemeClr>
                </a:solidFill>
              </a:rPr>
              <a:t>called Hatha Yoga. </a:t>
            </a:r>
            <a:endParaRPr lang="en-US" sz="13200" dirty="0" smtClean="0">
              <a:solidFill>
                <a:schemeClr val="accent1">
                  <a:lumMod val="75000"/>
                </a:schemeClr>
              </a:solidFill>
            </a:endParaRPr>
          </a:p>
          <a:p>
            <a:pPr marL="1143000" indent="-1143000"/>
            <a:r>
              <a:rPr lang="en-US" sz="13200" dirty="0">
                <a:solidFill>
                  <a:schemeClr val="accent1">
                    <a:lumMod val="75000"/>
                  </a:schemeClr>
                </a:solidFill>
              </a:rPr>
              <a:t>C</a:t>
            </a:r>
            <a:r>
              <a:rPr lang="en-US" sz="13200" dirty="0" smtClean="0">
                <a:solidFill>
                  <a:schemeClr val="accent1">
                    <a:lumMod val="75000"/>
                  </a:schemeClr>
                </a:solidFill>
              </a:rPr>
              <a:t>ontrol </a:t>
            </a:r>
            <a:r>
              <a:rPr lang="en-US" sz="13200" dirty="0">
                <a:solidFill>
                  <a:schemeClr val="accent1">
                    <a:lumMod val="75000"/>
                  </a:schemeClr>
                </a:solidFill>
              </a:rPr>
              <a:t>group and a </a:t>
            </a:r>
            <a:r>
              <a:rPr lang="en-US" sz="13200" dirty="0" smtClean="0">
                <a:solidFill>
                  <a:schemeClr val="accent1">
                    <a:lumMod val="75000"/>
                  </a:schemeClr>
                </a:solidFill>
              </a:rPr>
              <a:t>yoga group </a:t>
            </a:r>
            <a:r>
              <a:rPr lang="en-US" sz="13200" dirty="0">
                <a:solidFill>
                  <a:schemeClr val="accent1">
                    <a:lumMod val="75000"/>
                  </a:schemeClr>
                </a:solidFill>
              </a:rPr>
              <a:t>of participants who engaged </a:t>
            </a:r>
            <a:r>
              <a:rPr lang="en-US" sz="13200" dirty="0" smtClean="0">
                <a:solidFill>
                  <a:schemeClr val="accent1">
                    <a:lumMod val="75000"/>
                  </a:schemeClr>
                </a:solidFill>
              </a:rPr>
              <a:t>in </a:t>
            </a:r>
            <a:r>
              <a:rPr lang="en-US" sz="13200" dirty="0">
                <a:solidFill>
                  <a:schemeClr val="accent1">
                    <a:lumMod val="75000"/>
                  </a:schemeClr>
                </a:solidFill>
              </a:rPr>
              <a:t>10 minute </a:t>
            </a:r>
            <a:r>
              <a:rPr lang="en-US" sz="13200" dirty="0" smtClean="0">
                <a:solidFill>
                  <a:schemeClr val="accent1">
                    <a:lumMod val="75000"/>
                  </a:schemeClr>
                </a:solidFill>
              </a:rPr>
              <a:t>video sessions followed by </a:t>
            </a:r>
            <a:r>
              <a:rPr lang="en-US" sz="13200" dirty="0">
                <a:solidFill>
                  <a:schemeClr val="accent1">
                    <a:lumMod val="75000"/>
                  </a:schemeClr>
                </a:solidFill>
              </a:rPr>
              <a:t>a timed math </a:t>
            </a:r>
            <a:r>
              <a:rPr lang="en-US" sz="13200" dirty="0" smtClean="0">
                <a:solidFill>
                  <a:schemeClr val="accent1">
                    <a:lumMod val="75000"/>
                  </a:schemeClr>
                </a:solidFill>
              </a:rPr>
              <a:t>test.</a:t>
            </a:r>
          </a:p>
          <a:p>
            <a:pPr marL="1143000" indent="-1143000"/>
            <a:r>
              <a:rPr lang="en-US" sz="13200" dirty="0" smtClean="0">
                <a:solidFill>
                  <a:schemeClr val="accent1">
                    <a:lumMod val="75000"/>
                  </a:schemeClr>
                </a:solidFill>
              </a:rPr>
              <a:t>In </a:t>
            </a:r>
            <a:r>
              <a:rPr lang="en-US" sz="13200" dirty="0">
                <a:solidFill>
                  <a:schemeClr val="accent1">
                    <a:lumMod val="75000"/>
                  </a:schemeClr>
                </a:solidFill>
              </a:rPr>
              <a:t>light of the results of previous studies, we expected the participants of the yoga condition to have a higher percentage of correct answers on the timed math test than the control group due to reduced stress and a higher level of attention following the yoga session. </a:t>
            </a:r>
            <a:endParaRPr lang="en-US" sz="13200" dirty="0" smtClean="0">
              <a:solidFill>
                <a:schemeClr val="accent1">
                  <a:lumMod val="75000"/>
                </a:schemeClr>
              </a:solidFill>
            </a:endParaRPr>
          </a:p>
          <a:p>
            <a:pPr marL="1143000" indent="-1143000"/>
            <a:r>
              <a:rPr lang="en-US" sz="13200" dirty="0" smtClean="0">
                <a:solidFill>
                  <a:srgbClr val="6B7D72"/>
                </a:solidFill>
              </a:rPr>
              <a:t>We </a:t>
            </a:r>
            <a:r>
              <a:rPr lang="en-US" sz="13200" dirty="0">
                <a:solidFill>
                  <a:srgbClr val="6B7D72"/>
                </a:solidFill>
              </a:rPr>
              <a:t>hypothesized that after a single session of yoga, test performance scores </a:t>
            </a:r>
            <a:r>
              <a:rPr lang="en-US" sz="13200" dirty="0" smtClean="0">
                <a:solidFill>
                  <a:srgbClr val="6B7D72"/>
                </a:solidFill>
              </a:rPr>
              <a:t>would </a:t>
            </a:r>
            <a:r>
              <a:rPr lang="en-US" sz="13200" dirty="0">
                <a:solidFill>
                  <a:srgbClr val="6B7D72"/>
                </a:solidFill>
              </a:rPr>
              <a:t>be </a:t>
            </a:r>
            <a:r>
              <a:rPr lang="en-US" sz="13200" dirty="0" smtClean="0">
                <a:solidFill>
                  <a:srgbClr val="6B7D72"/>
                </a:solidFill>
              </a:rPr>
              <a:t>better for subjects who participated in a yoga video </a:t>
            </a:r>
            <a:r>
              <a:rPr lang="en-US" sz="13200" dirty="0">
                <a:solidFill>
                  <a:srgbClr val="6B7D72"/>
                </a:solidFill>
              </a:rPr>
              <a:t>compared to a</a:t>
            </a:r>
            <a:r>
              <a:rPr lang="en-US" sz="13200" dirty="0" smtClean="0">
                <a:solidFill>
                  <a:srgbClr val="6B7D72"/>
                </a:solidFill>
              </a:rPr>
              <a:t> </a:t>
            </a:r>
            <a:r>
              <a:rPr lang="en-US" sz="13200" dirty="0">
                <a:solidFill>
                  <a:srgbClr val="6B7D72"/>
                </a:solidFill>
              </a:rPr>
              <a:t>control group</a:t>
            </a:r>
            <a:r>
              <a:rPr lang="en-US" sz="13200" dirty="0" smtClean="0">
                <a:solidFill>
                  <a:srgbClr val="6B7D72"/>
                </a:solidFill>
              </a:rPr>
              <a:t>. </a:t>
            </a:r>
          </a:p>
          <a:p>
            <a:pPr marL="1143000" indent="-1143000"/>
            <a:r>
              <a:rPr lang="en-US" sz="13200" smtClean="0">
                <a:solidFill>
                  <a:schemeClr val="accent1">
                    <a:lumMod val="75000"/>
                  </a:schemeClr>
                </a:solidFill>
              </a:rPr>
              <a:t>Unfortunately, </a:t>
            </a:r>
            <a:r>
              <a:rPr lang="en-US" sz="13200" dirty="0">
                <a:solidFill>
                  <a:schemeClr val="accent1">
                    <a:lumMod val="75000"/>
                  </a:schemeClr>
                </a:solidFill>
              </a:rPr>
              <a:t>the results showed no significance between test scores and within conditions F (1, 38) = .627, p = .434, between test scores and within stress levels F (1, 38) = .083, p = .774, and between test scores and  conditions and stress levels F(1, 38) = .254, p = .</a:t>
            </a:r>
            <a:r>
              <a:rPr lang="en-US" sz="13200" dirty="0" smtClean="0">
                <a:solidFill>
                  <a:schemeClr val="accent1">
                    <a:lumMod val="75000"/>
                  </a:schemeClr>
                </a:solidFill>
              </a:rPr>
              <a:t>617.</a:t>
            </a:r>
            <a:endParaRPr lang="en-US" sz="13200" dirty="0">
              <a:solidFill>
                <a:schemeClr val="accent1">
                  <a:lumMod val="75000"/>
                </a:schemeClr>
              </a:solidFill>
            </a:endParaRPr>
          </a:p>
        </p:txBody>
      </p:sp>
      <p:sp>
        <p:nvSpPr>
          <p:cNvPr id="6" name="Content Placeholder 4"/>
          <p:cNvSpPr txBox="1">
            <a:spLocks/>
          </p:cNvSpPr>
          <p:nvPr/>
        </p:nvSpPr>
        <p:spPr>
          <a:xfrm>
            <a:off x="34409252" y="23368000"/>
            <a:ext cx="15073633" cy="8359216"/>
          </a:xfrm>
          <a:prstGeom prst="rect">
            <a:avLst/>
          </a:prstGeom>
        </p:spPr>
        <p:txBody>
          <a:bodyPr vert="horz" lIns="480662" tIns="240334" rIns="480662" bIns="240334" rtlCol="0">
            <a:normAutofit fontScale="77500" lnSpcReduction="20000"/>
          </a:bodyPr>
          <a:lstStyle>
            <a:lvl1pPr marL="1802660" indent="-1802660" algn="l" defTabSz="2403546" rtl="0" eaLnBrk="1" latinLnBrk="0" hangingPunct="1">
              <a:spcBef>
                <a:spcPct val="20000"/>
              </a:spcBef>
              <a:buFont typeface="Arial"/>
              <a:buChar char="•"/>
              <a:defRPr sz="16800" kern="1200">
                <a:solidFill>
                  <a:schemeClr val="tx1"/>
                </a:solidFill>
                <a:latin typeface="+mn-lt"/>
                <a:ea typeface="+mn-ea"/>
                <a:cs typeface="+mn-cs"/>
              </a:defRPr>
            </a:lvl1pPr>
            <a:lvl2pPr marL="3905762" indent="-1502216" algn="l" defTabSz="2403546" rtl="0" eaLnBrk="1" latinLnBrk="0" hangingPunct="1">
              <a:spcBef>
                <a:spcPct val="20000"/>
              </a:spcBef>
              <a:buFont typeface="Arial"/>
              <a:buChar char="–"/>
              <a:defRPr sz="14700" kern="1200">
                <a:solidFill>
                  <a:schemeClr val="tx1"/>
                </a:solidFill>
                <a:latin typeface="+mn-lt"/>
                <a:ea typeface="+mn-ea"/>
                <a:cs typeface="+mn-cs"/>
              </a:defRPr>
            </a:lvl2pPr>
            <a:lvl3pPr marL="6008865" indent="-1201773" algn="l" defTabSz="2403546" rtl="0" eaLnBrk="1" latinLnBrk="0" hangingPunct="1">
              <a:spcBef>
                <a:spcPct val="20000"/>
              </a:spcBef>
              <a:buFont typeface="Arial"/>
              <a:buChar char="•"/>
              <a:defRPr sz="12600" kern="1200">
                <a:solidFill>
                  <a:schemeClr val="tx1"/>
                </a:solidFill>
                <a:latin typeface="+mn-lt"/>
                <a:ea typeface="+mn-ea"/>
                <a:cs typeface="+mn-cs"/>
              </a:defRPr>
            </a:lvl3pPr>
            <a:lvl4pPr marL="8412411" indent="-1201773" algn="l" defTabSz="2403546" rtl="0" eaLnBrk="1" latinLnBrk="0" hangingPunct="1">
              <a:spcBef>
                <a:spcPct val="20000"/>
              </a:spcBef>
              <a:buFont typeface="Arial"/>
              <a:buChar char="–"/>
              <a:defRPr sz="10500" kern="1200">
                <a:solidFill>
                  <a:schemeClr val="tx1"/>
                </a:solidFill>
                <a:latin typeface="+mn-lt"/>
                <a:ea typeface="+mn-ea"/>
                <a:cs typeface="+mn-cs"/>
              </a:defRPr>
            </a:lvl4pPr>
            <a:lvl5pPr marL="10815958" indent="-1201773" algn="l" defTabSz="2403546" rtl="0" eaLnBrk="1" latinLnBrk="0" hangingPunct="1">
              <a:spcBef>
                <a:spcPct val="20000"/>
              </a:spcBef>
              <a:buFont typeface="Arial"/>
              <a:buChar char="»"/>
              <a:defRPr sz="10500" kern="1200">
                <a:solidFill>
                  <a:schemeClr val="tx1"/>
                </a:solidFill>
                <a:latin typeface="+mn-lt"/>
                <a:ea typeface="+mn-ea"/>
                <a:cs typeface="+mn-cs"/>
              </a:defRPr>
            </a:lvl5pPr>
            <a:lvl6pPr marL="13219504" indent="-1201773" algn="l" defTabSz="2403546" rtl="0" eaLnBrk="1" latinLnBrk="0" hangingPunct="1">
              <a:spcBef>
                <a:spcPct val="20000"/>
              </a:spcBef>
              <a:buFont typeface="Arial"/>
              <a:buChar char="•"/>
              <a:defRPr sz="10500" kern="1200">
                <a:solidFill>
                  <a:schemeClr val="tx1"/>
                </a:solidFill>
                <a:latin typeface="+mn-lt"/>
                <a:ea typeface="+mn-ea"/>
                <a:cs typeface="+mn-cs"/>
              </a:defRPr>
            </a:lvl6pPr>
            <a:lvl7pPr marL="15623050" indent="-1201773" algn="l" defTabSz="2403546" rtl="0" eaLnBrk="1" latinLnBrk="0" hangingPunct="1">
              <a:spcBef>
                <a:spcPct val="20000"/>
              </a:spcBef>
              <a:buFont typeface="Arial"/>
              <a:buChar char="•"/>
              <a:defRPr sz="10500" kern="1200">
                <a:solidFill>
                  <a:schemeClr val="tx1"/>
                </a:solidFill>
                <a:latin typeface="+mn-lt"/>
                <a:ea typeface="+mn-ea"/>
                <a:cs typeface="+mn-cs"/>
              </a:defRPr>
            </a:lvl7pPr>
            <a:lvl8pPr marL="18026596" indent="-1201773" algn="l" defTabSz="2403546" rtl="0" eaLnBrk="1" latinLnBrk="0" hangingPunct="1">
              <a:spcBef>
                <a:spcPct val="20000"/>
              </a:spcBef>
              <a:buFont typeface="Arial"/>
              <a:buChar char="•"/>
              <a:defRPr sz="10500" kern="1200">
                <a:solidFill>
                  <a:schemeClr val="tx1"/>
                </a:solidFill>
                <a:latin typeface="+mn-lt"/>
                <a:ea typeface="+mn-ea"/>
                <a:cs typeface="+mn-cs"/>
              </a:defRPr>
            </a:lvl8pPr>
            <a:lvl9pPr marL="20430142" indent="-1201773" algn="l" defTabSz="2403546" rtl="0" eaLnBrk="1" latinLnBrk="0" hangingPunct="1">
              <a:spcBef>
                <a:spcPct val="20000"/>
              </a:spcBef>
              <a:buFont typeface="Arial"/>
              <a:buChar char="•"/>
              <a:defRPr sz="10500" kern="1200">
                <a:solidFill>
                  <a:schemeClr val="tx1"/>
                </a:solidFill>
                <a:latin typeface="+mn-lt"/>
                <a:ea typeface="+mn-ea"/>
                <a:cs typeface="+mn-cs"/>
              </a:defRPr>
            </a:lvl9pPr>
          </a:lstStyle>
          <a:p>
            <a:pPr marL="0" indent="0" algn="ctr">
              <a:buNone/>
            </a:pPr>
            <a:r>
              <a:rPr lang="en-US" sz="12600" dirty="0">
                <a:solidFill>
                  <a:schemeClr val="accent5">
                    <a:lumMod val="75000"/>
                  </a:schemeClr>
                </a:solidFill>
              </a:rPr>
              <a:t>Discussion/Summary</a:t>
            </a:r>
          </a:p>
          <a:p>
            <a:pPr marL="0" indent="0">
              <a:buNone/>
            </a:pPr>
            <a:r>
              <a:rPr lang="en-US" sz="8900" dirty="0">
                <a:solidFill>
                  <a:schemeClr val="accent5">
                    <a:lumMod val="75000"/>
                  </a:schemeClr>
                </a:solidFill>
              </a:rPr>
              <a:t>	</a:t>
            </a:r>
            <a:r>
              <a:rPr lang="en-US" sz="4800" dirty="0">
                <a:solidFill>
                  <a:schemeClr val="accent5">
                    <a:lumMod val="75000"/>
                  </a:schemeClr>
                </a:solidFill>
              </a:rPr>
              <a:t>Although we did not </a:t>
            </a:r>
            <a:r>
              <a:rPr lang="en-US" sz="4800" dirty="0" smtClean="0">
                <a:solidFill>
                  <a:schemeClr val="accent5">
                    <a:lumMod val="75000"/>
                  </a:schemeClr>
                </a:solidFill>
              </a:rPr>
              <a:t>find </a:t>
            </a:r>
            <a:r>
              <a:rPr lang="en-US" sz="4800" dirty="0">
                <a:solidFill>
                  <a:schemeClr val="accent5">
                    <a:lumMod val="75000"/>
                  </a:schemeClr>
                </a:solidFill>
              </a:rPr>
              <a:t>yoga </a:t>
            </a:r>
            <a:r>
              <a:rPr lang="en-US" sz="4800" dirty="0" smtClean="0">
                <a:solidFill>
                  <a:schemeClr val="accent5">
                    <a:lumMod val="75000"/>
                  </a:schemeClr>
                </a:solidFill>
              </a:rPr>
              <a:t>as having </a:t>
            </a:r>
            <a:r>
              <a:rPr lang="en-US" sz="4800" dirty="0">
                <a:solidFill>
                  <a:schemeClr val="accent5">
                    <a:lumMod val="75000"/>
                  </a:schemeClr>
                </a:solidFill>
              </a:rPr>
              <a:t>a significant short-term effect on test performance, we believe the topic merits further research. Our study was small and the yoga session was rudimentary and short. There were several variables that were out of the experimenters’ control due to the experiment being performed </a:t>
            </a:r>
            <a:r>
              <a:rPr lang="en-US" sz="4800" dirty="0" smtClean="0">
                <a:solidFill>
                  <a:schemeClr val="accent5">
                    <a:lumMod val="75000"/>
                  </a:schemeClr>
                </a:solidFill>
              </a:rPr>
              <a:t>online. </a:t>
            </a:r>
            <a:r>
              <a:rPr lang="en-US" sz="4800" dirty="0">
                <a:solidFill>
                  <a:schemeClr val="accent5">
                    <a:lumMod val="75000"/>
                  </a:schemeClr>
                </a:solidFill>
              </a:rPr>
              <a:t>However, under more ideal conditions, if a connection were to be found between yoga and test performance, these findings could be useful in developing study techniques for </a:t>
            </a:r>
            <a:r>
              <a:rPr lang="en-US" sz="4800" dirty="0" smtClean="0">
                <a:solidFill>
                  <a:schemeClr val="accent5">
                    <a:lumMod val="75000"/>
                  </a:schemeClr>
                </a:solidFill>
              </a:rPr>
              <a:t>students. We </a:t>
            </a:r>
            <a:r>
              <a:rPr lang="en-US" sz="4800" dirty="0">
                <a:solidFill>
                  <a:schemeClr val="accent5">
                    <a:lumMod val="75000"/>
                  </a:schemeClr>
                </a:solidFill>
              </a:rPr>
              <a:t>found no significant short-term effect of participating in yoga on test performance when measured against a control group watching a nature video.</a:t>
            </a:r>
          </a:p>
          <a:p>
            <a:pPr marL="0" indent="0">
              <a:buNone/>
            </a:pPr>
            <a:endParaRPr lang="en-US" sz="4800" dirty="0"/>
          </a:p>
        </p:txBody>
      </p:sp>
      <p:sp>
        <p:nvSpPr>
          <p:cNvPr id="7" name="Content Placeholder 4"/>
          <p:cNvSpPr txBox="1">
            <a:spLocks/>
          </p:cNvSpPr>
          <p:nvPr/>
        </p:nvSpPr>
        <p:spPr>
          <a:xfrm>
            <a:off x="17641566" y="26466800"/>
            <a:ext cx="16767685" cy="5879728"/>
          </a:xfrm>
          <a:prstGeom prst="rect">
            <a:avLst/>
          </a:prstGeom>
        </p:spPr>
        <p:txBody>
          <a:bodyPr vert="horz" lIns="480662" tIns="240334" rIns="480662" bIns="240334" rtlCol="0">
            <a:normAutofit fontScale="25000" lnSpcReduction="20000"/>
          </a:bodyPr>
          <a:lstStyle>
            <a:lvl1pPr marL="1802660" indent="-1802660" algn="l" defTabSz="2403546" rtl="0" eaLnBrk="1" latinLnBrk="0" hangingPunct="1">
              <a:spcBef>
                <a:spcPct val="20000"/>
              </a:spcBef>
              <a:buFont typeface="Arial"/>
              <a:buChar char="•"/>
              <a:defRPr sz="16800" kern="1200">
                <a:solidFill>
                  <a:schemeClr val="tx1"/>
                </a:solidFill>
                <a:latin typeface="+mn-lt"/>
                <a:ea typeface="+mn-ea"/>
                <a:cs typeface="+mn-cs"/>
              </a:defRPr>
            </a:lvl1pPr>
            <a:lvl2pPr marL="3905762" indent="-1502216" algn="l" defTabSz="2403546" rtl="0" eaLnBrk="1" latinLnBrk="0" hangingPunct="1">
              <a:spcBef>
                <a:spcPct val="20000"/>
              </a:spcBef>
              <a:buFont typeface="Arial"/>
              <a:buChar char="–"/>
              <a:defRPr sz="14700" kern="1200">
                <a:solidFill>
                  <a:schemeClr val="tx1"/>
                </a:solidFill>
                <a:latin typeface="+mn-lt"/>
                <a:ea typeface="+mn-ea"/>
                <a:cs typeface="+mn-cs"/>
              </a:defRPr>
            </a:lvl2pPr>
            <a:lvl3pPr marL="6008865" indent="-1201773" algn="l" defTabSz="2403546" rtl="0" eaLnBrk="1" latinLnBrk="0" hangingPunct="1">
              <a:spcBef>
                <a:spcPct val="20000"/>
              </a:spcBef>
              <a:buFont typeface="Arial"/>
              <a:buChar char="•"/>
              <a:defRPr sz="12600" kern="1200">
                <a:solidFill>
                  <a:schemeClr val="tx1"/>
                </a:solidFill>
                <a:latin typeface="+mn-lt"/>
                <a:ea typeface="+mn-ea"/>
                <a:cs typeface="+mn-cs"/>
              </a:defRPr>
            </a:lvl3pPr>
            <a:lvl4pPr marL="8412411" indent="-1201773" algn="l" defTabSz="2403546" rtl="0" eaLnBrk="1" latinLnBrk="0" hangingPunct="1">
              <a:spcBef>
                <a:spcPct val="20000"/>
              </a:spcBef>
              <a:buFont typeface="Arial"/>
              <a:buChar char="–"/>
              <a:defRPr sz="10500" kern="1200">
                <a:solidFill>
                  <a:schemeClr val="tx1"/>
                </a:solidFill>
                <a:latin typeface="+mn-lt"/>
                <a:ea typeface="+mn-ea"/>
                <a:cs typeface="+mn-cs"/>
              </a:defRPr>
            </a:lvl4pPr>
            <a:lvl5pPr marL="10815958" indent="-1201773" algn="l" defTabSz="2403546" rtl="0" eaLnBrk="1" latinLnBrk="0" hangingPunct="1">
              <a:spcBef>
                <a:spcPct val="20000"/>
              </a:spcBef>
              <a:buFont typeface="Arial"/>
              <a:buChar char="»"/>
              <a:defRPr sz="10500" kern="1200">
                <a:solidFill>
                  <a:schemeClr val="tx1"/>
                </a:solidFill>
                <a:latin typeface="+mn-lt"/>
                <a:ea typeface="+mn-ea"/>
                <a:cs typeface="+mn-cs"/>
              </a:defRPr>
            </a:lvl5pPr>
            <a:lvl6pPr marL="13219504" indent="-1201773" algn="l" defTabSz="2403546" rtl="0" eaLnBrk="1" latinLnBrk="0" hangingPunct="1">
              <a:spcBef>
                <a:spcPct val="20000"/>
              </a:spcBef>
              <a:buFont typeface="Arial"/>
              <a:buChar char="•"/>
              <a:defRPr sz="10500" kern="1200">
                <a:solidFill>
                  <a:schemeClr val="tx1"/>
                </a:solidFill>
                <a:latin typeface="+mn-lt"/>
                <a:ea typeface="+mn-ea"/>
                <a:cs typeface="+mn-cs"/>
              </a:defRPr>
            </a:lvl6pPr>
            <a:lvl7pPr marL="15623050" indent="-1201773" algn="l" defTabSz="2403546" rtl="0" eaLnBrk="1" latinLnBrk="0" hangingPunct="1">
              <a:spcBef>
                <a:spcPct val="20000"/>
              </a:spcBef>
              <a:buFont typeface="Arial"/>
              <a:buChar char="•"/>
              <a:defRPr sz="10500" kern="1200">
                <a:solidFill>
                  <a:schemeClr val="tx1"/>
                </a:solidFill>
                <a:latin typeface="+mn-lt"/>
                <a:ea typeface="+mn-ea"/>
                <a:cs typeface="+mn-cs"/>
              </a:defRPr>
            </a:lvl7pPr>
            <a:lvl8pPr marL="18026596" indent="-1201773" algn="l" defTabSz="2403546" rtl="0" eaLnBrk="1" latinLnBrk="0" hangingPunct="1">
              <a:spcBef>
                <a:spcPct val="20000"/>
              </a:spcBef>
              <a:buFont typeface="Arial"/>
              <a:buChar char="•"/>
              <a:defRPr sz="10500" kern="1200">
                <a:solidFill>
                  <a:schemeClr val="tx1"/>
                </a:solidFill>
                <a:latin typeface="+mn-lt"/>
                <a:ea typeface="+mn-ea"/>
                <a:cs typeface="+mn-cs"/>
              </a:defRPr>
            </a:lvl8pPr>
            <a:lvl9pPr marL="20430142" indent="-1201773" algn="l" defTabSz="2403546" rtl="0" eaLnBrk="1" latinLnBrk="0" hangingPunct="1">
              <a:spcBef>
                <a:spcPct val="20000"/>
              </a:spcBef>
              <a:buFont typeface="Arial"/>
              <a:buChar char="•"/>
              <a:defRPr sz="10500" kern="1200">
                <a:solidFill>
                  <a:schemeClr val="tx1"/>
                </a:solidFill>
                <a:latin typeface="+mn-lt"/>
                <a:ea typeface="+mn-ea"/>
                <a:cs typeface="+mn-cs"/>
              </a:defRPr>
            </a:lvl9pPr>
          </a:lstStyle>
          <a:p>
            <a:pPr marL="0" indent="0" algn="ctr">
              <a:buNone/>
            </a:pPr>
            <a:r>
              <a:rPr lang="en-US" sz="35200" dirty="0">
                <a:solidFill>
                  <a:schemeClr val="accent6">
                    <a:lumMod val="60000"/>
                    <a:lumOff val="40000"/>
                  </a:schemeClr>
                </a:solidFill>
              </a:rPr>
              <a:t>References</a:t>
            </a:r>
          </a:p>
          <a:p>
            <a:pPr marL="0" indent="0">
              <a:buNone/>
            </a:pPr>
            <a:r>
              <a:rPr lang="en-US" sz="9500" dirty="0">
                <a:solidFill>
                  <a:schemeClr val="accent6">
                    <a:lumMod val="60000"/>
                    <a:lumOff val="40000"/>
                  </a:schemeClr>
                </a:solidFill>
              </a:rPr>
              <a:t>*</a:t>
            </a:r>
            <a:r>
              <a:rPr lang="en-US" sz="9500" dirty="0" err="1">
                <a:solidFill>
                  <a:schemeClr val="accent6">
                    <a:lumMod val="60000"/>
                    <a:lumOff val="40000"/>
                  </a:schemeClr>
                </a:solidFill>
              </a:rPr>
              <a:t>Gard</a:t>
            </a:r>
            <a:r>
              <a:rPr lang="en-US" sz="9500" dirty="0">
                <a:solidFill>
                  <a:schemeClr val="accent6">
                    <a:lumMod val="60000"/>
                    <a:lumOff val="40000"/>
                  </a:schemeClr>
                </a:solidFill>
              </a:rPr>
              <a:t>, T., Brach, N., </a:t>
            </a:r>
            <a:r>
              <a:rPr lang="en-US" sz="9500" dirty="0" err="1">
                <a:solidFill>
                  <a:schemeClr val="accent6">
                    <a:lumMod val="60000"/>
                    <a:lumOff val="40000"/>
                  </a:schemeClr>
                </a:solidFill>
              </a:rPr>
              <a:t>Holzel</a:t>
            </a:r>
            <a:r>
              <a:rPr lang="en-US" sz="9500" dirty="0">
                <a:solidFill>
                  <a:schemeClr val="accent6">
                    <a:lumMod val="60000"/>
                    <a:lumOff val="40000"/>
                  </a:schemeClr>
                </a:solidFill>
              </a:rPr>
              <a:t>, B. K., </a:t>
            </a:r>
            <a:r>
              <a:rPr lang="en-US" sz="9500" dirty="0" err="1">
                <a:solidFill>
                  <a:schemeClr val="accent6">
                    <a:lumMod val="60000"/>
                    <a:lumOff val="40000"/>
                  </a:schemeClr>
                </a:solidFill>
              </a:rPr>
              <a:t>Noggle</a:t>
            </a:r>
            <a:r>
              <a:rPr lang="en-US" sz="9500" dirty="0">
                <a:solidFill>
                  <a:schemeClr val="accent6">
                    <a:lumMod val="60000"/>
                    <a:lumOff val="40000"/>
                  </a:schemeClr>
                </a:solidFill>
              </a:rPr>
              <a:t>, J. J., </a:t>
            </a:r>
            <a:r>
              <a:rPr lang="en-US" sz="9500" dirty="0" err="1">
                <a:solidFill>
                  <a:schemeClr val="accent6">
                    <a:lumMod val="60000"/>
                    <a:lumOff val="40000"/>
                  </a:schemeClr>
                </a:solidFill>
              </a:rPr>
              <a:t>Conboy</a:t>
            </a:r>
            <a:r>
              <a:rPr lang="en-US" sz="9500" dirty="0">
                <a:solidFill>
                  <a:schemeClr val="accent6">
                    <a:lumMod val="60000"/>
                    <a:lumOff val="40000"/>
                  </a:schemeClr>
                </a:solidFill>
              </a:rPr>
              <a:t>, L. A., &amp; Lazar, S. W. (2012). Effects of a yoga-based intervention for young adults on quality of life and perceived stress: The potential mediating roles of mindfulness and self-compassion. </a:t>
            </a:r>
            <a:r>
              <a:rPr lang="en-US" sz="9500" i="1" dirty="0">
                <a:solidFill>
                  <a:schemeClr val="accent6">
                    <a:lumMod val="60000"/>
                    <a:lumOff val="40000"/>
                  </a:schemeClr>
                </a:solidFill>
              </a:rPr>
              <a:t>The Journal of Positive</a:t>
            </a:r>
            <a:r>
              <a:rPr lang="en-US" sz="9500" dirty="0">
                <a:solidFill>
                  <a:schemeClr val="accent6">
                    <a:lumMod val="60000"/>
                    <a:lumOff val="40000"/>
                  </a:schemeClr>
                </a:solidFill>
              </a:rPr>
              <a:t> </a:t>
            </a:r>
            <a:r>
              <a:rPr lang="en-US" sz="9500" i="1" dirty="0">
                <a:solidFill>
                  <a:schemeClr val="accent6">
                    <a:lumMod val="60000"/>
                    <a:lumOff val="40000"/>
                  </a:schemeClr>
                </a:solidFill>
              </a:rPr>
              <a:t>Psychology, 7</a:t>
            </a:r>
            <a:r>
              <a:rPr lang="en-US" sz="9500" dirty="0">
                <a:solidFill>
                  <a:schemeClr val="accent6">
                    <a:lumMod val="60000"/>
                    <a:lumOff val="40000"/>
                  </a:schemeClr>
                </a:solidFill>
              </a:rPr>
              <a:t>(3), 165-175. doi:10.1080/17439760.2012.667144</a:t>
            </a:r>
          </a:p>
          <a:p>
            <a:pPr marL="0" indent="0">
              <a:buNone/>
            </a:pPr>
            <a:r>
              <a:rPr lang="en-US" sz="9500" dirty="0">
                <a:solidFill>
                  <a:schemeClr val="accent6">
                    <a:lumMod val="60000"/>
                    <a:lumOff val="40000"/>
                  </a:schemeClr>
                </a:solidFill>
              </a:rPr>
              <a:t>*</a:t>
            </a:r>
            <a:r>
              <a:rPr lang="en-US" sz="9500" dirty="0" err="1">
                <a:solidFill>
                  <a:schemeClr val="accent6">
                    <a:lumMod val="60000"/>
                    <a:lumOff val="40000"/>
                  </a:schemeClr>
                </a:solidFill>
              </a:rPr>
              <a:t>Hartfiel</a:t>
            </a:r>
            <a:r>
              <a:rPr lang="en-US" sz="9500" dirty="0">
                <a:solidFill>
                  <a:schemeClr val="accent6">
                    <a:lumMod val="60000"/>
                    <a:lumOff val="40000"/>
                  </a:schemeClr>
                </a:solidFill>
              </a:rPr>
              <a:t>, N., Burton, C., Rycroft-Malone, J., Clarke, G., </a:t>
            </a:r>
            <a:r>
              <a:rPr lang="en-US" sz="9500" dirty="0" err="1">
                <a:solidFill>
                  <a:schemeClr val="accent6">
                    <a:lumMod val="60000"/>
                    <a:lumOff val="40000"/>
                  </a:schemeClr>
                </a:solidFill>
              </a:rPr>
              <a:t>Havenhand</a:t>
            </a:r>
            <a:r>
              <a:rPr lang="en-US" sz="9500" dirty="0">
                <a:solidFill>
                  <a:schemeClr val="accent6">
                    <a:lumMod val="60000"/>
                    <a:lumOff val="40000"/>
                  </a:schemeClr>
                </a:solidFill>
              </a:rPr>
              <a:t>, J., </a:t>
            </a:r>
            <a:r>
              <a:rPr lang="en-US" sz="9500" dirty="0" err="1">
                <a:solidFill>
                  <a:schemeClr val="accent6">
                    <a:lumMod val="60000"/>
                    <a:lumOff val="40000"/>
                  </a:schemeClr>
                </a:solidFill>
              </a:rPr>
              <a:t>Khaisa</a:t>
            </a:r>
            <a:r>
              <a:rPr lang="en-US" sz="9500" dirty="0">
                <a:solidFill>
                  <a:schemeClr val="accent6">
                    <a:lumMod val="60000"/>
                    <a:lumOff val="40000"/>
                  </a:schemeClr>
                </a:solidFill>
              </a:rPr>
              <a:t>, S. B., &amp; Edwards, R. T. (2012). Yoga for reducing perceived stress and back pain at work. </a:t>
            </a:r>
            <a:r>
              <a:rPr lang="en-US" sz="9500" i="1" dirty="0">
                <a:solidFill>
                  <a:schemeClr val="accent6">
                    <a:lumMod val="60000"/>
                    <a:lumOff val="40000"/>
                  </a:schemeClr>
                </a:solidFill>
              </a:rPr>
              <a:t>Occupational Medicine, 62</a:t>
            </a:r>
            <a:r>
              <a:rPr lang="en-US" sz="9500" dirty="0">
                <a:solidFill>
                  <a:schemeClr val="accent6">
                    <a:lumMod val="60000"/>
                    <a:lumOff val="40000"/>
                  </a:schemeClr>
                </a:solidFill>
              </a:rPr>
              <a:t>, 606-612. doi:10.1093/</a:t>
            </a:r>
            <a:r>
              <a:rPr lang="en-US" sz="9500" dirty="0" err="1">
                <a:solidFill>
                  <a:schemeClr val="accent6">
                    <a:lumMod val="60000"/>
                    <a:lumOff val="40000"/>
                  </a:schemeClr>
                </a:solidFill>
              </a:rPr>
              <a:t>occmed</a:t>
            </a:r>
            <a:r>
              <a:rPr lang="en-US" sz="9500" dirty="0">
                <a:solidFill>
                  <a:schemeClr val="accent6">
                    <a:lumMod val="60000"/>
                    <a:lumOff val="40000"/>
                  </a:schemeClr>
                </a:solidFill>
              </a:rPr>
              <a:t>/kqs168</a:t>
            </a:r>
          </a:p>
          <a:p>
            <a:pPr marL="0" indent="0">
              <a:buNone/>
            </a:pPr>
            <a:r>
              <a:rPr lang="en-US" sz="9500" dirty="0">
                <a:solidFill>
                  <a:schemeClr val="accent6">
                    <a:lumMod val="60000"/>
                    <a:lumOff val="40000"/>
                  </a:schemeClr>
                </a:solidFill>
              </a:rPr>
              <a:t>*</a:t>
            </a:r>
            <a:r>
              <a:rPr lang="en-US" sz="9500" dirty="0" err="1">
                <a:solidFill>
                  <a:schemeClr val="accent6">
                    <a:lumMod val="60000"/>
                    <a:lumOff val="40000"/>
                  </a:schemeClr>
                </a:solidFill>
              </a:rPr>
              <a:t>Newham</a:t>
            </a:r>
            <a:r>
              <a:rPr lang="en-US" sz="9500" dirty="0">
                <a:solidFill>
                  <a:schemeClr val="accent6">
                    <a:lumMod val="60000"/>
                    <a:lumOff val="40000"/>
                  </a:schemeClr>
                </a:solidFill>
              </a:rPr>
              <a:t>, J. J., </a:t>
            </a:r>
            <a:r>
              <a:rPr lang="en-US" sz="9500" dirty="0" err="1">
                <a:solidFill>
                  <a:schemeClr val="accent6">
                    <a:lumMod val="60000"/>
                    <a:lumOff val="40000"/>
                  </a:schemeClr>
                </a:solidFill>
              </a:rPr>
              <a:t>Clin</a:t>
            </a:r>
            <a:r>
              <a:rPr lang="en-US" sz="9500" dirty="0">
                <a:solidFill>
                  <a:schemeClr val="accent6">
                    <a:lumMod val="60000"/>
                    <a:lumOff val="40000"/>
                  </a:schemeClr>
                </a:solidFill>
              </a:rPr>
              <a:t>, A. W., Hurley, J., </a:t>
            </a:r>
            <a:r>
              <a:rPr lang="en-US" sz="9500" dirty="0" err="1">
                <a:solidFill>
                  <a:schemeClr val="accent6">
                    <a:lumMod val="60000"/>
                    <a:lumOff val="40000"/>
                  </a:schemeClr>
                </a:solidFill>
              </a:rPr>
              <a:t>Aplin</a:t>
            </a:r>
            <a:r>
              <a:rPr lang="en-US" sz="9500" dirty="0">
                <a:solidFill>
                  <a:schemeClr val="accent6">
                    <a:lumMod val="60000"/>
                    <a:lumOff val="40000"/>
                  </a:schemeClr>
                </a:solidFill>
              </a:rPr>
              <a:t>, J. D., &amp; Westwood, M. (2014). Effects of antenatal yoga on maternal anxiety and depression: A randomized controlled trial. </a:t>
            </a:r>
            <a:r>
              <a:rPr lang="en-US" sz="9500" i="1" dirty="0">
                <a:solidFill>
                  <a:schemeClr val="accent6">
                    <a:lumMod val="60000"/>
                    <a:lumOff val="40000"/>
                  </a:schemeClr>
                </a:solidFill>
              </a:rPr>
              <a:t>Depression and</a:t>
            </a:r>
            <a:r>
              <a:rPr lang="en-US" sz="9500" dirty="0">
                <a:solidFill>
                  <a:schemeClr val="accent6">
                    <a:lumMod val="60000"/>
                    <a:lumOff val="40000"/>
                  </a:schemeClr>
                </a:solidFill>
              </a:rPr>
              <a:t> </a:t>
            </a:r>
            <a:r>
              <a:rPr lang="en-US" sz="9500" i="1" dirty="0">
                <a:solidFill>
                  <a:schemeClr val="accent6">
                    <a:lumMod val="60000"/>
                    <a:lumOff val="40000"/>
                  </a:schemeClr>
                </a:solidFill>
              </a:rPr>
              <a:t>Anxiety, 31</a:t>
            </a:r>
            <a:r>
              <a:rPr lang="en-US" sz="9500" dirty="0">
                <a:solidFill>
                  <a:schemeClr val="accent6">
                    <a:lumMod val="60000"/>
                    <a:lumOff val="40000"/>
                  </a:schemeClr>
                </a:solidFill>
              </a:rPr>
              <a:t>, 631-640. doi:10.1002/da.22268</a:t>
            </a:r>
          </a:p>
          <a:p>
            <a:pPr marL="0" indent="0">
              <a:buNone/>
            </a:pPr>
            <a:r>
              <a:rPr lang="en-US" sz="9500" dirty="0">
                <a:solidFill>
                  <a:schemeClr val="accent6">
                    <a:lumMod val="60000"/>
                    <a:lumOff val="40000"/>
                  </a:schemeClr>
                </a:solidFill>
              </a:rPr>
              <a:t>*Staples, J. K., Hamilton, M. F., &amp; </a:t>
            </a:r>
            <a:r>
              <a:rPr lang="en-US" sz="9500" dirty="0" err="1">
                <a:solidFill>
                  <a:schemeClr val="accent6">
                    <a:lumMod val="60000"/>
                    <a:lumOff val="40000"/>
                  </a:schemeClr>
                </a:solidFill>
              </a:rPr>
              <a:t>Uddo</a:t>
            </a:r>
            <a:r>
              <a:rPr lang="en-US" sz="9500" dirty="0">
                <a:solidFill>
                  <a:schemeClr val="accent6">
                    <a:lumMod val="60000"/>
                    <a:lumOff val="40000"/>
                  </a:schemeClr>
                </a:solidFill>
              </a:rPr>
              <a:t>, M. (2013). A yoga program for the symptoms of post-traumatic stress disorder in veterans. </a:t>
            </a:r>
            <a:r>
              <a:rPr lang="en-US" sz="9500" i="1" dirty="0">
                <a:solidFill>
                  <a:schemeClr val="accent6">
                    <a:lumMod val="60000"/>
                    <a:lumOff val="40000"/>
                  </a:schemeClr>
                </a:solidFill>
              </a:rPr>
              <a:t>Military Medicine, 178</a:t>
            </a:r>
            <a:r>
              <a:rPr lang="en-US" sz="9500" dirty="0">
                <a:solidFill>
                  <a:schemeClr val="accent6">
                    <a:lumMod val="60000"/>
                    <a:lumOff val="40000"/>
                  </a:schemeClr>
                </a:solidFill>
              </a:rPr>
              <a:t>(8), 854-860. </a:t>
            </a:r>
            <a:r>
              <a:rPr lang="en-US" sz="9500" dirty="0" err="1">
                <a:solidFill>
                  <a:schemeClr val="accent6">
                    <a:lumMod val="60000"/>
                    <a:lumOff val="40000"/>
                  </a:schemeClr>
                </a:solidFill>
              </a:rPr>
              <a:t>doi</a:t>
            </a:r>
            <a:r>
              <a:rPr lang="en-US" sz="9500" dirty="0">
                <a:solidFill>
                  <a:schemeClr val="accent6">
                    <a:lumMod val="60000"/>
                    <a:lumOff val="40000"/>
                  </a:schemeClr>
                </a:solidFill>
              </a:rPr>
              <a:t>: 10.7205/MILMED-D-12-00536</a:t>
            </a:r>
          </a:p>
          <a:p>
            <a:pPr marL="0" indent="0" algn="ctr">
              <a:buNone/>
            </a:pPr>
            <a:endParaRPr lang="en-US" sz="8900" dirty="0"/>
          </a:p>
        </p:txBody>
      </p:sp>
      <p:sp>
        <p:nvSpPr>
          <p:cNvPr id="8" name="Content Placeholder 4"/>
          <p:cNvSpPr txBox="1">
            <a:spLocks/>
          </p:cNvSpPr>
          <p:nvPr/>
        </p:nvSpPr>
        <p:spPr>
          <a:xfrm>
            <a:off x="33856804" y="7962529"/>
            <a:ext cx="16215239" cy="4127500"/>
          </a:xfrm>
          <a:prstGeom prst="rect">
            <a:avLst/>
          </a:prstGeom>
        </p:spPr>
        <p:txBody>
          <a:bodyPr vert="horz" lIns="480662" tIns="240334" rIns="480662" bIns="240334" rtlCol="0">
            <a:normAutofit fontScale="55000" lnSpcReduction="20000"/>
          </a:bodyPr>
          <a:lstStyle>
            <a:lvl1pPr marL="1802660" indent="-1802660" algn="l" defTabSz="2403546" rtl="0" eaLnBrk="1" latinLnBrk="0" hangingPunct="1">
              <a:spcBef>
                <a:spcPct val="20000"/>
              </a:spcBef>
              <a:buFont typeface="Arial"/>
              <a:buChar char="•"/>
              <a:defRPr sz="16800" kern="1200">
                <a:solidFill>
                  <a:schemeClr val="tx1"/>
                </a:solidFill>
                <a:latin typeface="+mn-lt"/>
                <a:ea typeface="+mn-ea"/>
                <a:cs typeface="+mn-cs"/>
              </a:defRPr>
            </a:lvl1pPr>
            <a:lvl2pPr marL="3905762" indent="-1502216" algn="l" defTabSz="2403546" rtl="0" eaLnBrk="1" latinLnBrk="0" hangingPunct="1">
              <a:spcBef>
                <a:spcPct val="20000"/>
              </a:spcBef>
              <a:buFont typeface="Arial"/>
              <a:buChar char="–"/>
              <a:defRPr sz="14700" kern="1200">
                <a:solidFill>
                  <a:schemeClr val="tx1"/>
                </a:solidFill>
                <a:latin typeface="+mn-lt"/>
                <a:ea typeface="+mn-ea"/>
                <a:cs typeface="+mn-cs"/>
              </a:defRPr>
            </a:lvl2pPr>
            <a:lvl3pPr marL="6008865" indent="-1201773" algn="l" defTabSz="2403546" rtl="0" eaLnBrk="1" latinLnBrk="0" hangingPunct="1">
              <a:spcBef>
                <a:spcPct val="20000"/>
              </a:spcBef>
              <a:buFont typeface="Arial"/>
              <a:buChar char="•"/>
              <a:defRPr sz="12600" kern="1200">
                <a:solidFill>
                  <a:schemeClr val="tx1"/>
                </a:solidFill>
                <a:latin typeface="+mn-lt"/>
                <a:ea typeface="+mn-ea"/>
                <a:cs typeface="+mn-cs"/>
              </a:defRPr>
            </a:lvl3pPr>
            <a:lvl4pPr marL="8412411" indent="-1201773" algn="l" defTabSz="2403546" rtl="0" eaLnBrk="1" latinLnBrk="0" hangingPunct="1">
              <a:spcBef>
                <a:spcPct val="20000"/>
              </a:spcBef>
              <a:buFont typeface="Arial"/>
              <a:buChar char="–"/>
              <a:defRPr sz="10500" kern="1200">
                <a:solidFill>
                  <a:schemeClr val="tx1"/>
                </a:solidFill>
                <a:latin typeface="+mn-lt"/>
                <a:ea typeface="+mn-ea"/>
                <a:cs typeface="+mn-cs"/>
              </a:defRPr>
            </a:lvl4pPr>
            <a:lvl5pPr marL="10815958" indent="-1201773" algn="l" defTabSz="2403546" rtl="0" eaLnBrk="1" latinLnBrk="0" hangingPunct="1">
              <a:spcBef>
                <a:spcPct val="20000"/>
              </a:spcBef>
              <a:buFont typeface="Arial"/>
              <a:buChar char="»"/>
              <a:defRPr sz="10500" kern="1200">
                <a:solidFill>
                  <a:schemeClr val="tx1"/>
                </a:solidFill>
                <a:latin typeface="+mn-lt"/>
                <a:ea typeface="+mn-ea"/>
                <a:cs typeface="+mn-cs"/>
              </a:defRPr>
            </a:lvl5pPr>
            <a:lvl6pPr marL="13219504" indent="-1201773" algn="l" defTabSz="2403546" rtl="0" eaLnBrk="1" latinLnBrk="0" hangingPunct="1">
              <a:spcBef>
                <a:spcPct val="20000"/>
              </a:spcBef>
              <a:buFont typeface="Arial"/>
              <a:buChar char="•"/>
              <a:defRPr sz="10500" kern="1200">
                <a:solidFill>
                  <a:schemeClr val="tx1"/>
                </a:solidFill>
                <a:latin typeface="+mn-lt"/>
                <a:ea typeface="+mn-ea"/>
                <a:cs typeface="+mn-cs"/>
              </a:defRPr>
            </a:lvl6pPr>
            <a:lvl7pPr marL="15623050" indent="-1201773" algn="l" defTabSz="2403546" rtl="0" eaLnBrk="1" latinLnBrk="0" hangingPunct="1">
              <a:spcBef>
                <a:spcPct val="20000"/>
              </a:spcBef>
              <a:buFont typeface="Arial"/>
              <a:buChar char="•"/>
              <a:defRPr sz="10500" kern="1200">
                <a:solidFill>
                  <a:schemeClr val="tx1"/>
                </a:solidFill>
                <a:latin typeface="+mn-lt"/>
                <a:ea typeface="+mn-ea"/>
                <a:cs typeface="+mn-cs"/>
              </a:defRPr>
            </a:lvl7pPr>
            <a:lvl8pPr marL="18026596" indent="-1201773" algn="l" defTabSz="2403546" rtl="0" eaLnBrk="1" latinLnBrk="0" hangingPunct="1">
              <a:spcBef>
                <a:spcPct val="20000"/>
              </a:spcBef>
              <a:buFont typeface="Arial"/>
              <a:buChar char="•"/>
              <a:defRPr sz="10500" kern="1200">
                <a:solidFill>
                  <a:schemeClr val="tx1"/>
                </a:solidFill>
                <a:latin typeface="+mn-lt"/>
                <a:ea typeface="+mn-ea"/>
                <a:cs typeface="+mn-cs"/>
              </a:defRPr>
            </a:lvl8pPr>
            <a:lvl9pPr marL="20430142" indent="-1201773" algn="l" defTabSz="2403546" rtl="0" eaLnBrk="1" latinLnBrk="0" hangingPunct="1">
              <a:spcBef>
                <a:spcPct val="20000"/>
              </a:spcBef>
              <a:buFont typeface="Arial"/>
              <a:buChar char="•"/>
              <a:defRPr sz="10500" kern="1200">
                <a:solidFill>
                  <a:schemeClr val="tx1"/>
                </a:solidFill>
                <a:latin typeface="+mn-lt"/>
                <a:ea typeface="+mn-ea"/>
                <a:cs typeface="+mn-cs"/>
              </a:defRPr>
            </a:lvl9pPr>
          </a:lstStyle>
          <a:p>
            <a:pPr marL="0" indent="0" algn="ctr">
              <a:buNone/>
            </a:pPr>
            <a:r>
              <a:rPr lang="en-US" sz="16000" dirty="0">
                <a:solidFill>
                  <a:schemeClr val="accent2">
                    <a:lumMod val="75000"/>
                  </a:schemeClr>
                </a:solidFill>
              </a:rPr>
              <a:t>Results</a:t>
            </a:r>
          </a:p>
          <a:p>
            <a:pPr marL="0" indent="0">
              <a:buNone/>
            </a:pPr>
            <a:r>
              <a:rPr lang="en-US" sz="6500" dirty="0">
                <a:solidFill>
                  <a:schemeClr val="accent2">
                    <a:lumMod val="75000"/>
                  </a:schemeClr>
                </a:solidFill>
              </a:rPr>
              <a:t>We ran an ANOVA test to see if there was any significant difference between test scores based on condition (A </a:t>
            </a:r>
            <a:r>
              <a:rPr lang="en-US" sz="6500" dirty="0" err="1">
                <a:solidFill>
                  <a:schemeClr val="accent2">
                    <a:lumMod val="75000"/>
                  </a:schemeClr>
                </a:solidFill>
              </a:rPr>
              <a:t>vs</a:t>
            </a:r>
            <a:r>
              <a:rPr lang="en-US" sz="6500" dirty="0">
                <a:solidFill>
                  <a:schemeClr val="accent2">
                    <a:lumMod val="75000"/>
                  </a:schemeClr>
                </a:solidFill>
              </a:rPr>
              <a:t> B) F (1, 38) = .627, p = .434, </a:t>
            </a:r>
            <a:r>
              <a:rPr lang="en-US" sz="6500" dirty="0" smtClean="0">
                <a:solidFill>
                  <a:schemeClr val="accent2">
                    <a:lumMod val="75000"/>
                  </a:schemeClr>
                </a:solidFill>
              </a:rPr>
              <a:t>and stress </a:t>
            </a:r>
            <a:r>
              <a:rPr lang="en-US" sz="6500" dirty="0">
                <a:solidFill>
                  <a:schemeClr val="accent2">
                    <a:lumMod val="75000"/>
                  </a:schemeClr>
                </a:solidFill>
              </a:rPr>
              <a:t>levels (low vs. high) F (1, 38) = .083, p = .774, or test scores within conditions </a:t>
            </a:r>
            <a:r>
              <a:rPr lang="en-US" sz="6500" dirty="0" smtClean="0">
                <a:solidFill>
                  <a:schemeClr val="accent2">
                    <a:lumMod val="75000"/>
                  </a:schemeClr>
                </a:solidFill>
              </a:rPr>
              <a:t>and </a:t>
            </a:r>
            <a:r>
              <a:rPr lang="en-US" sz="6500" dirty="0">
                <a:solidFill>
                  <a:schemeClr val="accent2">
                    <a:lumMod val="75000"/>
                  </a:schemeClr>
                </a:solidFill>
              </a:rPr>
              <a:t>stress levels F(1, 38) = .254, p = .617. We found no significance in any of these categories.</a:t>
            </a:r>
          </a:p>
          <a:p>
            <a:pPr marL="0" indent="0">
              <a:buNone/>
            </a:pPr>
            <a:endParaRPr lang="en-US" sz="8900" dirty="0"/>
          </a:p>
        </p:txBody>
      </p:sp>
      <p:sp>
        <p:nvSpPr>
          <p:cNvPr id="10" name="Content Placeholder 4"/>
          <p:cNvSpPr txBox="1">
            <a:spLocks/>
          </p:cNvSpPr>
          <p:nvPr/>
        </p:nvSpPr>
        <p:spPr>
          <a:xfrm>
            <a:off x="17641566" y="7759329"/>
            <a:ext cx="16215238" cy="19672300"/>
          </a:xfrm>
          <a:prstGeom prst="rect">
            <a:avLst/>
          </a:prstGeom>
        </p:spPr>
        <p:txBody>
          <a:bodyPr vert="horz" lIns="480662" tIns="240334" rIns="480662" bIns="240334" rtlCol="0">
            <a:normAutofit fontScale="25000" lnSpcReduction="20000"/>
          </a:bodyPr>
          <a:lstStyle>
            <a:lvl1pPr marL="1802660" indent="-1802660" algn="l" defTabSz="2403546" rtl="0" eaLnBrk="1" latinLnBrk="0" hangingPunct="1">
              <a:spcBef>
                <a:spcPct val="20000"/>
              </a:spcBef>
              <a:buFont typeface="Arial"/>
              <a:buChar char="•"/>
              <a:defRPr sz="16800" kern="1200">
                <a:solidFill>
                  <a:schemeClr val="tx1"/>
                </a:solidFill>
                <a:latin typeface="+mn-lt"/>
                <a:ea typeface="+mn-ea"/>
                <a:cs typeface="+mn-cs"/>
              </a:defRPr>
            </a:lvl1pPr>
            <a:lvl2pPr marL="3905762" indent="-1502216" algn="l" defTabSz="2403546" rtl="0" eaLnBrk="1" latinLnBrk="0" hangingPunct="1">
              <a:spcBef>
                <a:spcPct val="20000"/>
              </a:spcBef>
              <a:buFont typeface="Arial"/>
              <a:buChar char="–"/>
              <a:defRPr sz="14700" kern="1200">
                <a:solidFill>
                  <a:schemeClr val="tx1"/>
                </a:solidFill>
                <a:latin typeface="+mn-lt"/>
                <a:ea typeface="+mn-ea"/>
                <a:cs typeface="+mn-cs"/>
              </a:defRPr>
            </a:lvl2pPr>
            <a:lvl3pPr marL="6008865" indent="-1201773" algn="l" defTabSz="2403546" rtl="0" eaLnBrk="1" latinLnBrk="0" hangingPunct="1">
              <a:spcBef>
                <a:spcPct val="20000"/>
              </a:spcBef>
              <a:buFont typeface="Arial"/>
              <a:buChar char="•"/>
              <a:defRPr sz="12600" kern="1200">
                <a:solidFill>
                  <a:schemeClr val="tx1"/>
                </a:solidFill>
                <a:latin typeface="+mn-lt"/>
                <a:ea typeface="+mn-ea"/>
                <a:cs typeface="+mn-cs"/>
              </a:defRPr>
            </a:lvl3pPr>
            <a:lvl4pPr marL="8412411" indent="-1201773" algn="l" defTabSz="2403546" rtl="0" eaLnBrk="1" latinLnBrk="0" hangingPunct="1">
              <a:spcBef>
                <a:spcPct val="20000"/>
              </a:spcBef>
              <a:buFont typeface="Arial"/>
              <a:buChar char="–"/>
              <a:defRPr sz="10500" kern="1200">
                <a:solidFill>
                  <a:schemeClr val="tx1"/>
                </a:solidFill>
                <a:latin typeface="+mn-lt"/>
                <a:ea typeface="+mn-ea"/>
                <a:cs typeface="+mn-cs"/>
              </a:defRPr>
            </a:lvl4pPr>
            <a:lvl5pPr marL="10815958" indent="-1201773" algn="l" defTabSz="2403546" rtl="0" eaLnBrk="1" latinLnBrk="0" hangingPunct="1">
              <a:spcBef>
                <a:spcPct val="20000"/>
              </a:spcBef>
              <a:buFont typeface="Arial"/>
              <a:buChar char="»"/>
              <a:defRPr sz="10500" kern="1200">
                <a:solidFill>
                  <a:schemeClr val="tx1"/>
                </a:solidFill>
                <a:latin typeface="+mn-lt"/>
                <a:ea typeface="+mn-ea"/>
                <a:cs typeface="+mn-cs"/>
              </a:defRPr>
            </a:lvl5pPr>
            <a:lvl6pPr marL="13219504" indent="-1201773" algn="l" defTabSz="2403546" rtl="0" eaLnBrk="1" latinLnBrk="0" hangingPunct="1">
              <a:spcBef>
                <a:spcPct val="20000"/>
              </a:spcBef>
              <a:buFont typeface="Arial"/>
              <a:buChar char="•"/>
              <a:defRPr sz="10500" kern="1200">
                <a:solidFill>
                  <a:schemeClr val="tx1"/>
                </a:solidFill>
                <a:latin typeface="+mn-lt"/>
                <a:ea typeface="+mn-ea"/>
                <a:cs typeface="+mn-cs"/>
              </a:defRPr>
            </a:lvl6pPr>
            <a:lvl7pPr marL="15623050" indent="-1201773" algn="l" defTabSz="2403546" rtl="0" eaLnBrk="1" latinLnBrk="0" hangingPunct="1">
              <a:spcBef>
                <a:spcPct val="20000"/>
              </a:spcBef>
              <a:buFont typeface="Arial"/>
              <a:buChar char="•"/>
              <a:defRPr sz="10500" kern="1200">
                <a:solidFill>
                  <a:schemeClr val="tx1"/>
                </a:solidFill>
                <a:latin typeface="+mn-lt"/>
                <a:ea typeface="+mn-ea"/>
                <a:cs typeface="+mn-cs"/>
              </a:defRPr>
            </a:lvl7pPr>
            <a:lvl8pPr marL="18026596" indent="-1201773" algn="l" defTabSz="2403546" rtl="0" eaLnBrk="1" latinLnBrk="0" hangingPunct="1">
              <a:spcBef>
                <a:spcPct val="20000"/>
              </a:spcBef>
              <a:buFont typeface="Arial"/>
              <a:buChar char="•"/>
              <a:defRPr sz="10500" kern="1200">
                <a:solidFill>
                  <a:schemeClr val="tx1"/>
                </a:solidFill>
                <a:latin typeface="+mn-lt"/>
                <a:ea typeface="+mn-ea"/>
                <a:cs typeface="+mn-cs"/>
              </a:defRPr>
            </a:lvl8pPr>
            <a:lvl9pPr marL="20430142" indent="-1201773" algn="l" defTabSz="2403546" rtl="0" eaLnBrk="1" latinLnBrk="0" hangingPunct="1">
              <a:spcBef>
                <a:spcPct val="20000"/>
              </a:spcBef>
              <a:buFont typeface="Arial"/>
              <a:buChar char="•"/>
              <a:defRPr sz="10500" kern="1200">
                <a:solidFill>
                  <a:schemeClr val="tx1"/>
                </a:solidFill>
                <a:latin typeface="+mn-lt"/>
                <a:ea typeface="+mn-ea"/>
                <a:cs typeface="+mn-cs"/>
              </a:defRPr>
            </a:lvl9pPr>
          </a:lstStyle>
          <a:p>
            <a:pPr marL="0" indent="0" algn="ctr">
              <a:buNone/>
            </a:pPr>
            <a:r>
              <a:rPr lang="en-US" sz="35200" dirty="0">
                <a:solidFill>
                  <a:schemeClr val="accent3">
                    <a:lumMod val="75000"/>
                  </a:schemeClr>
                </a:solidFill>
              </a:rPr>
              <a:t>Methods</a:t>
            </a:r>
          </a:p>
          <a:p>
            <a:pPr marL="0" indent="0">
              <a:buNone/>
            </a:pPr>
            <a:r>
              <a:rPr lang="en-US" sz="14000" u="sng" dirty="0">
                <a:solidFill>
                  <a:schemeClr val="accent3">
                    <a:lumMod val="75000"/>
                  </a:schemeClr>
                </a:solidFill>
              </a:rPr>
              <a:t>Subjects:</a:t>
            </a:r>
            <a:r>
              <a:rPr lang="en-US" sz="14000" dirty="0">
                <a:solidFill>
                  <a:schemeClr val="accent3">
                    <a:lumMod val="75000"/>
                  </a:schemeClr>
                </a:solidFill>
              </a:rPr>
              <a:t> 42 subjects recruited through Eastern Oregon University (EOU) and community members through Facebook.</a:t>
            </a:r>
          </a:p>
          <a:p>
            <a:pPr marL="0" indent="0">
              <a:buNone/>
            </a:pPr>
            <a:r>
              <a:rPr lang="en-US" sz="14000" u="sng" dirty="0">
                <a:solidFill>
                  <a:schemeClr val="accent3">
                    <a:lumMod val="75000"/>
                  </a:schemeClr>
                </a:solidFill>
              </a:rPr>
              <a:t>Materials: </a:t>
            </a:r>
            <a:r>
              <a:rPr lang="en-US" sz="14000" dirty="0">
                <a:solidFill>
                  <a:schemeClr val="accent3">
                    <a:lumMod val="75000"/>
                  </a:schemeClr>
                </a:solidFill>
              </a:rPr>
              <a:t>The stimuli presented in this experiment were all in the form of YouTube videos. All the stimuli for the informed consent, instruction, math test, and debriefing were presented in the Experimental YouTube video. Hatha yoga was performed by a YouTube video, and the nature video was viewed through YouTube. Materials used to complete math test and answer additional questions included paper and writing utensils.</a:t>
            </a:r>
          </a:p>
          <a:p>
            <a:pPr marL="0" indent="0">
              <a:buNone/>
            </a:pPr>
            <a:r>
              <a:rPr lang="en-US" sz="14000" u="sng" dirty="0">
                <a:solidFill>
                  <a:schemeClr val="accent3">
                    <a:lumMod val="75000"/>
                  </a:schemeClr>
                </a:solidFill>
              </a:rPr>
              <a:t>Design:</a:t>
            </a:r>
            <a:r>
              <a:rPr lang="en-US" sz="14000" dirty="0">
                <a:solidFill>
                  <a:schemeClr val="accent3">
                    <a:lumMod val="75000"/>
                  </a:schemeClr>
                </a:solidFill>
              </a:rPr>
              <a:t> Between-subjects quasi-experiment. Participants were pseudo-randomly assigned to participate in either Condition A or Condition B based on the last digit of the time on their computer clock: </a:t>
            </a:r>
          </a:p>
          <a:p>
            <a:r>
              <a:rPr lang="en-US" sz="14000" dirty="0">
                <a:solidFill>
                  <a:schemeClr val="accent3">
                    <a:lumMod val="75000"/>
                  </a:schemeClr>
                </a:solidFill>
              </a:rPr>
              <a:t>Even numbers (Condition A): Hatha Yoga video </a:t>
            </a:r>
          </a:p>
          <a:p>
            <a:r>
              <a:rPr lang="en-US" sz="14000" dirty="0">
                <a:solidFill>
                  <a:schemeClr val="accent3">
                    <a:lumMod val="75000"/>
                  </a:schemeClr>
                </a:solidFill>
              </a:rPr>
              <a:t>Odd numbers (Condition B): Relaxed Nature video.</a:t>
            </a:r>
          </a:p>
          <a:p>
            <a:pPr marL="0" indent="0">
              <a:buNone/>
            </a:pPr>
            <a:r>
              <a:rPr lang="en-US" sz="14000" dirty="0">
                <a:solidFill>
                  <a:schemeClr val="accent3">
                    <a:lumMod val="75000"/>
                  </a:schemeClr>
                </a:solidFill>
              </a:rPr>
              <a:t> </a:t>
            </a:r>
            <a:r>
              <a:rPr lang="en-US" sz="14000" u="sng" dirty="0">
                <a:solidFill>
                  <a:schemeClr val="accent3">
                    <a:lumMod val="75000"/>
                  </a:schemeClr>
                </a:solidFill>
              </a:rPr>
              <a:t>Procedure:</a:t>
            </a:r>
            <a:r>
              <a:rPr lang="en-US" sz="14000" dirty="0">
                <a:solidFill>
                  <a:schemeClr val="accent3">
                    <a:lumMod val="75000"/>
                  </a:schemeClr>
                </a:solidFill>
              </a:rPr>
              <a:t> In the Experimental YouTube video consent was presented and then participants were asked to pause the video and grab a piece of paper and writing utensil and indicate:</a:t>
            </a:r>
          </a:p>
          <a:p>
            <a:r>
              <a:rPr lang="en-US" sz="14000" dirty="0">
                <a:solidFill>
                  <a:schemeClr val="accent3">
                    <a:lumMod val="75000"/>
                  </a:schemeClr>
                </a:solidFill>
              </a:rPr>
              <a:t>a) their level of stress at the present moment </a:t>
            </a:r>
          </a:p>
          <a:p>
            <a:r>
              <a:rPr lang="en-US" sz="14000" dirty="0">
                <a:solidFill>
                  <a:schemeClr val="accent3">
                    <a:lumMod val="75000"/>
                  </a:schemeClr>
                </a:solidFill>
              </a:rPr>
              <a:t>b) whether they participate in yoga on a regular basis. </a:t>
            </a:r>
          </a:p>
          <a:p>
            <a:pPr marL="0" indent="0">
              <a:buNone/>
            </a:pPr>
            <a:r>
              <a:rPr lang="en-US" sz="14000" dirty="0">
                <a:solidFill>
                  <a:schemeClr val="accent3">
                    <a:lumMod val="75000"/>
                  </a:schemeClr>
                </a:solidFill>
              </a:rPr>
              <a:t>Then they were asked to number the paper from 1-25.  Participants were presented with instructions on how they would be assigned to conditions. After watching either the Condition A video or Condition B video, participants were given instructions on how to complete a 25 problem timed math test that took 125 seconds to complete. At the end of the test, answers were presented to the math questions and participants were asked to pause the video and grade their answers. They were then instructed to email:</a:t>
            </a:r>
          </a:p>
          <a:p>
            <a:r>
              <a:rPr lang="en-US" sz="14000" dirty="0">
                <a:solidFill>
                  <a:schemeClr val="accent3">
                    <a:lumMod val="75000"/>
                  </a:schemeClr>
                </a:solidFill>
              </a:rPr>
              <a:t>Test Answers</a:t>
            </a:r>
          </a:p>
          <a:p>
            <a:r>
              <a:rPr lang="en-US" sz="14000" dirty="0">
                <a:solidFill>
                  <a:schemeClr val="accent3">
                    <a:lumMod val="75000"/>
                  </a:schemeClr>
                </a:solidFill>
              </a:rPr>
              <a:t>Assigned condition </a:t>
            </a:r>
          </a:p>
          <a:p>
            <a:r>
              <a:rPr lang="en-US" sz="14000" dirty="0">
                <a:solidFill>
                  <a:schemeClr val="accent3">
                    <a:lumMod val="75000"/>
                  </a:schemeClr>
                </a:solidFill>
              </a:rPr>
              <a:t>Whether or not they participate in yoga on a regular basis</a:t>
            </a:r>
          </a:p>
          <a:p>
            <a:r>
              <a:rPr lang="en-US" sz="14000" dirty="0">
                <a:solidFill>
                  <a:schemeClr val="accent3">
                    <a:lumMod val="75000"/>
                  </a:schemeClr>
                </a:solidFill>
              </a:rPr>
              <a:t>If any loading problems with the videos occurred</a:t>
            </a:r>
          </a:p>
          <a:p>
            <a:r>
              <a:rPr lang="en-US" sz="14000" dirty="0">
                <a:solidFill>
                  <a:schemeClr val="accent3">
                    <a:lumMod val="75000"/>
                  </a:schemeClr>
                </a:solidFill>
              </a:rPr>
              <a:t>If Condition A participants actually did participate with the yoga video</a:t>
            </a:r>
          </a:p>
          <a:p>
            <a:r>
              <a:rPr lang="en-US" sz="14000" dirty="0">
                <a:solidFill>
                  <a:schemeClr val="accent3">
                    <a:lumMod val="75000"/>
                  </a:schemeClr>
                </a:solidFill>
              </a:rPr>
              <a:t>Gender </a:t>
            </a:r>
          </a:p>
          <a:p>
            <a:r>
              <a:rPr lang="en-US" sz="14000" dirty="0">
                <a:solidFill>
                  <a:schemeClr val="accent3">
                    <a:lumMod val="75000"/>
                  </a:schemeClr>
                </a:solidFill>
              </a:rPr>
              <a:t>College attendance </a:t>
            </a:r>
          </a:p>
          <a:p>
            <a:r>
              <a:rPr lang="en-US" sz="14000" dirty="0">
                <a:solidFill>
                  <a:schemeClr val="accent3">
                    <a:lumMod val="75000"/>
                  </a:schemeClr>
                </a:solidFill>
              </a:rPr>
              <a:t>Email </a:t>
            </a:r>
            <a:r>
              <a:rPr lang="en-US" sz="14000" dirty="0" smtClean="0">
                <a:solidFill>
                  <a:schemeClr val="accent3">
                    <a:lumMod val="75000"/>
                  </a:schemeClr>
                </a:solidFill>
              </a:rPr>
              <a:t>address</a:t>
            </a:r>
            <a:endParaRPr lang="en-US" sz="14000" dirty="0">
              <a:solidFill>
                <a:schemeClr val="accent3">
                  <a:lumMod val="75000"/>
                </a:schemeClr>
              </a:solidFill>
            </a:endParaRPr>
          </a:p>
        </p:txBody>
      </p:sp>
      <p:sp>
        <p:nvSpPr>
          <p:cNvPr id="11" name="Content Placeholder 4"/>
          <p:cNvSpPr txBox="1">
            <a:spLocks/>
          </p:cNvSpPr>
          <p:nvPr/>
        </p:nvSpPr>
        <p:spPr>
          <a:xfrm>
            <a:off x="2747785" y="7721600"/>
            <a:ext cx="14893782" cy="13258800"/>
          </a:xfrm>
          <a:prstGeom prst="rect">
            <a:avLst/>
          </a:prstGeom>
        </p:spPr>
        <p:txBody>
          <a:bodyPr vert="horz" lIns="480662" tIns="240334" rIns="480662" bIns="240334" rtlCol="0">
            <a:normAutofit fontScale="25000" lnSpcReduction="20000"/>
          </a:bodyPr>
          <a:lstStyle>
            <a:lvl1pPr marL="1802660" indent="-1802660" algn="l" defTabSz="2403546" rtl="0" eaLnBrk="1" latinLnBrk="0" hangingPunct="1">
              <a:spcBef>
                <a:spcPct val="20000"/>
              </a:spcBef>
              <a:buFont typeface="Arial"/>
              <a:buChar char="•"/>
              <a:defRPr sz="16800" kern="1200">
                <a:solidFill>
                  <a:schemeClr val="tx1"/>
                </a:solidFill>
                <a:latin typeface="+mn-lt"/>
                <a:ea typeface="+mn-ea"/>
                <a:cs typeface="+mn-cs"/>
              </a:defRPr>
            </a:lvl1pPr>
            <a:lvl2pPr marL="3905762" indent="-1502216" algn="l" defTabSz="2403546" rtl="0" eaLnBrk="1" latinLnBrk="0" hangingPunct="1">
              <a:spcBef>
                <a:spcPct val="20000"/>
              </a:spcBef>
              <a:buFont typeface="Arial"/>
              <a:buChar char="–"/>
              <a:defRPr sz="14700" kern="1200">
                <a:solidFill>
                  <a:schemeClr val="tx1"/>
                </a:solidFill>
                <a:latin typeface="+mn-lt"/>
                <a:ea typeface="+mn-ea"/>
                <a:cs typeface="+mn-cs"/>
              </a:defRPr>
            </a:lvl2pPr>
            <a:lvl3pPr marL="6008865" indent="-1201773" algn="l" defTabSz="2403546" rtl="0" eaLnBrk="1" latinLnBrk="0" hangingPunct="1">
              <a:spcBef>
                <a:spcPct val="20000"/>
              </a:spcBef>
              <a:buFont typeface="Arial"/>
              <a:buChar char="•"/>
              <a:defRPr sz="12600" kern="1200">
                <a:solidFill>
                  <a:schemeClr val="tx1"/>
                </a:solidFill>
                <a:latin typeface="+mn-lt"/>
                <a:ea typeface="+mn-ea"/>
                <a:cs typeface="+mn-cs"/>
              </a:defRPr>
            </a:lvl3pPr>
            <a:lvl4pPr marL="8412411" indent="-1201773" algn="l" defTabSz="2403546" rtl="0" eaLnBrk="1" latinLnBrk="0" hangingPunct="1">
              <a:spcBef>
                <a:spcPct val="20000"/>
              </a:spcBef>
              <a:buFont typeface="Arial"/>
              <a:buChar char="–"/>
              <a:defRPr sz="10500" kern="1200">
                <a:solidFill>
                  <a:schemeClr val="tx1"/>
                </a:solidFill>
                <a:latin typeface="+mn-lt"/>
                <a:ea typeface="+mn-ea"/>
                <a:cs typeface="+mn-cs"/>
              </a:defRPr>
            </a:lvl4pPr>
            <a:lvl5pPr marL="10815958" indent="-1201773" algn="l" defTabSz="2403546" rtl="0" eaLnBrk="1" latinLnBrk="0" hangingPunct="1">
              <a:spcBef>
                <a:spcPct val="20000"/>
              </a:spcBef>
              <a:buFont typeface="Arial"/>
              <a:buChar char="»"/>
              <a:defRPr sz="10500" kern="1200">
                <a:solidFill>
                  <a:schemeClr val="tx1"/>
                </a:solidFill>
                <a:latin typeface="+mn-lt"/>
                <a:ea typeface="+mn-ea"/>
                <a:cs typeface="+mn-cs"/>
              </a:defRPr>
            </a:lvl5pPr>
            <a:lvl6pPr marL="13219504" indent="-1201773" algn="l" defTabSz="2403546" rtl="0" eaLnBrk="1" latinLnBrk="0" hangingPunct="1">
              <a:spcBef>
                <a:spcPct val="20000"/>
              </a:spcBef>
              <a:buFont typeface="Arial"/>
              <a:buChar char="•"/>
              <a:defRPr sz="10500" kern="1200">
                <a:solidFill>
                  <a:schemeClr val="tx1"/>
                </a:solidFill>
                <a:latin typeface="+mn-lt"/>
                <a:ea typeface="+mn-ea"/>
                <a:cs typeface="+mn-cs"/>
              </a:defRPr>
            </a:lvl6pPr>
            <a:lvl7pPr marL="15623050" indent="-1201773" algn="l" defTabSz="2403546" rtl="0" eaLnBrk="1" latinLnBrk="0" hangingPunct="1">
              <a:spcBef>
                <a:spcPct val="20000"/>
              </a:spcBef>
              <a:buFont typeface="Arial"/>
              <a:buChar char="•"/>
              <a:defRPr sz="10500" kern="1200">
                <a:solidFill>
                  <a:schemeClr val="tx1"/>
                </a:solidFill>
                <a:latin typeface="+mn-lt"/>
                <a:ea typeface="+mn-ea"/>
                <a:cs typeface="+mn-cs"/>
              </a:defRPr>
            </a:lvl7pPr>
            <a:lvl8pPr marL="18026596" indent="-1201773" algn="l" defTabSz="2403546" rtl="0" eaLnBrk="1" latinLnBrk="0" hangingPunct="1">
              <a:spcBef>
                <a:spcPct val="20000"/>
              </a:spcBef>
              <a:buFont typeface="Arial"/>
              <a:buChar char="•"/>
              <a:defRPr sz="10500" kern="1200">
                <a:solidFill>
                  <a:schemeClr val="tx1"/>
                </a:solidFill>
                <a:latin typeface="+mn-lt"/>
                <a:ea typeface="+mn-ea"/>
                <a:cs typeface="+mn-cs"/>
              </a:defRPr>
            </a:lvl8pPr>
            <a:lvl9pPr marL="20430142" indent="-1201773" algn="l" defTabSz="2403546" rtl="0" eaLnBrk="1" latinLnBrk="0" hangingPunct="1">
              <a:spcBef>
                <a:spcPct val="20000"/>
              </a:spcBef>
              <a:buFont typeface="Arial"/>
              <a:buChar char="•"/>
              <a:defRPr sz="10500" kern="1200">
                <a:solidFill>
                  <a:schemeClr val="tx1"/>
                </a:solidFill>
                <a:latin typeface="+mn-lt"/>
                <a:ea typeface="+mn-ea"/>
                <a:cs typeface="+mn-cs"/>
              </a:defRPr>
            </a:lvl9pPr>
          </a:lstStyle>
          <a:p>
            <a:pPr marL="0" indent="0" algn="ctr">
              <a:buNone/>
            </a:pPr>
            <a:r>
              <a:rPr lang="en-US" sz="35200" dirty="0">
                <a:solidFill>
                  <a:schemeClr val="tx2"/>
                </a:solidFill>
              </a:rPr>
              <a:t>Introduction</a:t>
            </a:r>
          </a:p>
          <a:p>
            <a:pPr marL="0" indent="0">
              <a:buNone/>
            </a:pPr>
            <a:r>
              <a:rPr lang="en-US" sz="11200" dirty="0">
                <a:solidFill>
                  <a:schemeClr val="tx2"/>
                </a:solidFill>
              </a:rPr>
              <a:t>	</a:t>
            </a:r>
            <a:r>
              <a:rPr lang="en-US" sz="12000" dirty="0">
                <a:solidFill>
                  <a:srgbClr val="5A5155"/>
                </a:solidFill>
              </a:rPr>
              <a:t>Yoga is a form of mind-body medicine that utilizes physical postures and breathing techniques to find complete relaxation (</a:t>
            </a:r>
            <a:r>
              <a:rPr lang="en-US" sz="12000" dirty="0" err="1">
                <a:solidFill>
                  <a:srgbClr val="5A5155"/>
                </a:solidFill>
              </a:rPr>
              <a:t>Newham</a:t>
            </a:r>
            <a:r>
              <a:rPr lang="en-US" sz="12000" dirty="0">
                <a:solidFill>
                  <a:srgbClr val="5A5155"/>
                </a:solidFill>
              </a:rPr>
              <a:t>, </a:t>
            </a:r>
            <a:r>
              <a:rPr lang="en-US" sz="12000" dirty="0" err="1">
                <a:solidFill>
                  <a:srgbClr val="5A5155"/>
                </a:solidFill>
              </a:rPr>
              <a:t>Wittkowski</a:t>
            </a:r>
            <a:r>
              <a:rPr lang="en-US" sz="12000" dirty="0">
                <a:solidFill>
                  <a:srgbClr val="5A5155"/>
                </a:solidFill>
              </a:rPr>
              <a:t>, Hurley, </a:t>
            </a:r>
            <a:r>
              <a:rPr lang="en-US" sz="12000" dirty="0" err="1">
                <a:solidFill>
                  <a:srgbClr val="5A5155"/>
                </a:solidFill>
              </a:rPr>
              <a:t>Aplin</a:t>
            </a:r>
            <a:r>
              <a:rPr lang="en-US" sz="12000" dirty="0">
                <a:solidFill>
                  <a:srgbClr val="5A5155"/>
                </a:solidFill>
              </a:rPr>
              <a:t>, &amp; Westwood, 2014).  </a:t>
            </a:r>
          </a:p>
          <a:p>
            <a:pPr marL="0" indent="0">
              <a:buNone/>
            </a:pPr>
            <a:endParaRPr lang="en-US" sz="12000" dirty="0">
              <a:solidFill>
                <a:srgbClr val="5A5155"/>
              </a:solidFill>
            </a:endParaRPr>
          </a:p>
          <a:p>
            <a:pPr marL="0" indent="0">
              <a:buNone/>
            </a:pPr>
            <a:r>
              <a:rPr lang="en-US" sz="12000" dirty="0">
                <a:solidFill>
                  <a:srgbClr val="5A5155"/>
                </a:solidFill>
              </a:rPr>
              <a:t>	Previous research has examined how participation in yoga over a couple months can help reduce perceived stress as well as increase perceived quality of life (</a:t>
            </a:r>
            <a:r>
              <a:rPr lang="en-US" sz="12000" dirty="0" err="1">
                <a:solidFill>
                  <a:srgbClr val="5A5155"/>
                </a:solidFill>
              </a:rPr>
              <a:t>Gard</a:t>
            </a:r>
            <a:r>
              <a:rPr lang="en-US" sz="12000" dirty="0">
                <a:solidFill>
                  <a:srgbClr val="5A5155"/>
                </a:solidFill>
              </a:rPr>
              <a:t>, Brach, </a:t>
            </a:r>
            <a:r>
              <a:rPr lang="en-US" sz="12000" dirty="0" err="1">
                <a:solidFill>
                  <a:srgbClr val="5A5155"/>
                </a:solidFill>
              </a:rPr>
              <a:t>Holzel</a:t>
            </a:r>
            <a:r>
              <a:rPr lang="en-US" sz="12000" dirty="0">
                <a:solidFill>
                  <a:srgbClr val="5A5155"/>
                </a:solidFill>
              </a:rPr>
              <a:t>, </a:t>
            </a:r>
            <a:r>
              <a:rPr lang="en-US" sz="12000" dirty="0" err="1">
                <a:solidFill>
                  <a:srgbClr val="5A5155"/>
                </a:solidFill>
              </a:rPr>
              <a:t>Noggle</a:t>
            </a:r>
            <a:r>
              <a:rPr lang="en-US" sz="12000" dirty="0">
                <a:solidFill>
                  <a:srgbClr val="5A5155"/>
                </a:solidFill>
              </a:rPr>
              <a:t>, </a:t>
            </a:r>
            <a:r>
              <a:rPr lang="en-US" sz="12000" dirty="0" err="1">
                <a:solidFill>
                  <a:srgbClr val="5A5155"/>
                </a:solidFill>
              </a:rPr>
              <a:t>Conboy</a:t>
            </a:r>
            <a:r>
              <a:rPr lang="en-US" sz="12000" dirty="0">
                <a:solidFill>
                  <a:srgbClr val="5A5155"/>
                </a:solidFill>
              </a:rPr>
              <a:t> &amp; Lazar, 2012). </a:t>
            </a:r>
          </a:p>
          <a:p>
            <a:pPr marL="0" indent="0">
              <a:buNone/>
            </a:pPr>
            <a:endParaRPr lang="en-US" sz="12000" dirty="0">
              <a:solidFill>
                <a:srgbClr val="5A5155"/>
              </a:solidFill>
            </a:endParaRPr>
          </a:p>
          <a:p>
            <a:pPr marL="0" indent="0">
              <a:buNone/>
            </a:pPr>
            <a:r>
              <a:rPr lang="en-US" sz="12000" dirty="0">
                <a:solidFill>
                  <a:srgbClr val="5A5155"/>
                </a:solidFill>
              </a:rPr>
              <a:t>	</a:t>
            </a:r>
            <a:r>
              <a:rPr lang="en-US" sz="12000" u="sng" dirty="0" smtClean="0">
                <a:solidFill>
                  <a:srgbClr val="5A5155"/>
                </a:solidFill>
              </a:rPr>
              <a:t>PTSD Symptoms:</a:t>
            </a:r>
            <a:r>
              <a:rPr lang="en-US" sz="12000" dirty="0" smtClean="0">
                <a:solidFill>
                  <a:srgbClr val="5A5155"/>
                </a:solidFill>
              </a:rPr>
              <a:t> </a:t>
            </a:r>
            <a:r>
              <a:rPr lang="en-US" sz="12000" dirty="0">
                <a:solidFill>
                  <a:srgbClr val="5A5155"/>
                </a:solidFill>
              </a:rPr>
              <a:t>Staples, et al. found in their results that the veterans who participated in yoga experienced significant improvement in the area of </a:t>
            </a:r>
            <a:r>
              <a:rPr lang="en-US" sz="12000" dirty="0" err="1">
                <a:solidFill>
                  <a:srgbClr val="5A5155"/>
                </a:solidFill>
              </a:rPr>
              <a:t>hyperarousal</a:t>
            </a:r>
            <a:r>
              <a:rPr lang="en-US" sz="12000" dirty="0">
                <a:solidFill>
                  <a:srgbClr val="5A5155"/>
                </a:solidFill>
              </a:rPr>
              <a:t> and quality of </a:t>
            </a:r>
            <a:r>
              <a:rPr lang="en-US" sz="12000" dirty="0" smtClean="0">
                <a:solidFill>
                  <a:srgbClr val="5A5155"/>
                </a:solidFill>
              </a:rPr>
              <a:t>sleep (</a:t>
            </a:r>
            <a:r>
              <a:rPr lang="en-US" sz="12000" dirty="0">
                <a:solidFill>
                  <a:srgbClr val="5A5155"/>
                </a:solidFill>
              </a:rPr>
              <a:t>Staples, Hamilton, &amp; </a:t>
            </a:r>
            <a:r>
              <a:rPr lang="en-US" sz="12000" dirty="0" err="1">
                <a:solidFill>
                  <a:srgbClr val="5A5155"/>
                </a:solidFill>
              </a:rPr>
              <a:t>Uddo</a:t>
            </a:r>
            <a:r>
              <a:rPr lang="en-US" sz="12000" dirty="0">
                <a:solidFill>
                  <a:srgbClr val="5A5155"/>
                </a:solidFill>
              </a:rPr>
              <a:t>, 2013)</a:t>
            </a:r>
            <a:r>
              <a:rPr lang="en-US" sz="12000" dirty="0" smtClean="0">
                <a:solidFill>
                  <a:srgbClr val="5A5155"/>
                </a:solidFill>
              </a:rPr>
              <a:t>.</a:t>
            </a:r>
            <a:endParaRPr lang="en-US" sz="12000" dirty="0">
              <a:solidFill>
                <a:srgbClr val="5A5155"/>
              </a:solidFill>
            </a:endParaRPr>
          </a:p>
          <a:p>
            <a:pPr marL="0" indent="0">
              <a:buNone/>
            </a:pPr>
            <a:endParaRPr lang="en-US" sz="12000" dirty="0">
              <a:solidFill>
                <a:srgbClr val="5A5155"/>
              </a:solidFill>
            </a:endParaRPr>
          </a:p>
          <a:p>
            <a:pPr marL="0" indent="0">
              <a:buNone/>
            </a:pPr>
            <a:r>
              <a:rPr lang="en-US" sz="12000" dirty="0" smtClean="0">
                <a:solidFill>
                  <a:srgbClr val="5A5155"/>
                </a:solidFill>
              </a:rPr>
              <a:t>	</a:t>
            </a:r>
            <a:r>
              <a:rPr lang="en-US" sz="12000" u="sng" dirty="0" smtClean="0">
                <a:solidFill>
                  <a:srgbClr val="5A5155"/>
                </a:solidFill>
              </a:rPr>
              <a:t>Workplace Symptoms: </a:t>
            </a:r>
            <a:r>
              <a:rPr lang="en-US" sz="12000" dirty="0" err="1" smtClean="0">
                <a:solidFill>
                  <a:srgbClr val="5A5155"/>
                </a:solidFill>
              </a:rPr>
              <a:t>Hartfiel</a:t>
            </a:r>
            <a:r>
              <a:rPr lang="en-US" sz="12000" dirty="0">
                <a:solidFill>
                  <a:srgbClr val="5A5155"/>
                </a:solidFill>
              </a:rPr>
              <a:t>, Burton, Rycroft-Malone, Clarke, </a:t>
            </a:r>
            <a:r>
              <a:rPr lang="en-US" sz="12000" dirty="0" err="1">
                <a:solidFill>
                  <a:srgbClr val="5A5155"/>
                </a:solidFill>
              </a:rPr>
              <a:t>Havenhand</a:t>
            </a:r>
            <a:r>
              <a:rPr lang="en-US" sz="12000" dirty="0">
                <a:solidFill>
                  <a:srgbClr val="5A5155"/>
                </a:solidFill>
              </a:rPr>
              <a:t>, </a:t>
            </a:r>
            <a:r>
              <a:rPr lang="en-US" sz="12000" dirty="0" err="1">
                <a:solidFill>
                  <a:srgbClr val="5A5155"/>
                </a:solidFill>
              </a:rPr>
              <a:t>Khalsa</a:t>
            </a:r>
            <a:r>
              <a:rPr lang="en-US" sz="12000" dirty="0">
                <a:solidFill>
                  <a:srgbClr val="5A5155"/>
                </a:solidFill>
              </a:rPr>
              <a:t>, and Edwards (2012</a:t>
            </a:r>
            <a:r>
              <a:rPr lang="en-US" sz="12000" dirty="0" smtClean="0">
                <a:solidFill>
                  <a:srgbClr val="5A5155"/>
                </a:solidFill>
              </a:rPr>
              <a:t>)</a:t>
            </a:r>
            <a:r>
              <a:rPr lang="en-US" sz="12000" dirty="0">
                <a:solidFill>
                  <a:srgbClr val="5A5155"/>
                </a:solidFill>
              </a:rPr>
              <a:t> </a:t>
            </a:r>
            <a:r>
              <a:rPr lang="en-US" sz="12000" dirty="0" smtClean="0">
                <a:solidFill>
                  <a:srgbClr val="5A5155"/>
                </a:solidFill>
              </a:rPr>
              <a:t>found in their </a:t>
            </a:r>
            <a:r>
              <a:rPr lang="en-US" sz="12000" dirty="0">
                <a:solidFill>
                  <a:srgbClr val="5A5155"/>
                </a:solidFill>
              </a:rPr>
              <a:t>results </a:t>
            </a:r>
            <a:r>
              <a:rPr lang="en-US" sz="12000" dirty="0" smtClean="0">
                <a:solidFill>
                  <a:srgbClr val="5A5155"/>
                </a:solidFill>
              </a:rPr>
              <a:t>that a comparison of </a:t>
            </a:r>
            <a:r>
              <a:rPr lang="en-US" sz="12000" dirty="0">
                <a:solidFill>
                  <a:srgbClr val="5A5155"/>
                </a:solidFill>
              </a:rPr>
              <a:t>a post-questionnaire </a:t>
            </a:r>
            <a:r>
              <a:rPr lang="en-US" sz="12000" dirty="0" smtClean="0">
                <a:solidFill>
                  <a:srgbClr val="5A5155"/>
                </a:solidFill>
              </a:rPr>
              <a:t>to </a:t>
            </a:r>
            <a:r>
              <a:rPr lang="en-US" sz="12000" dirty="0">
                <a:solidFill>
                  <a:srgbClr val="5A5155"/>
                </a:solidFill>
              </a:rPr>
              <a:t>a pre-yoga questionnaire indicated that the yoga group experienced less perceived stress, back pain, hostility and sadness. The participants also experienced a higher level of psychological well-being, attentiveness, serenity, and self-assuredness (</a:t>
            </a:r>
            <a:r>
              <a:rPr lang="en-US" sz="12000" dirty="0" err="1">
                <a:solidFill>
                  <a:srgbClr val="5A5155"/>
                </a:solidFill>
              </a:rPr>
              <a:t>Hartfiel</a:t>
            </a:r>
            <a:r>
              <a:rPr lang="en-US" sz="12000" dirty="0">
                <a:solidFill>
                  <a:srgbClr val="5A5155"/>
                </a:solidFill>
              </a:rPr>
              <a:t> et al., 2012).</a:t>
            </a:r>
          </a:p>
          <a:p>
            <a:pPr marL="0" indent="0">
              <a:buNone/>
            </a:pPr>
            <a:endParaRPr lang="en-US" sz="12000" dirty="0">
              <a:solidFill>
                <a:srgbClr val="5A5155"/>
              </a:solidFill>
            </a:endParaRPr>
          </a:p>
          <a:p>
            <a:pPr marL="0" indent="0">
              <a:buNone/>
            </a:pPr>
            <a:r>
              <a:rPr lang="en-US" sz="12000" dirty="0">
                <a:solidFill>
                  <a:srgbClr val="5A5155"/>
                </a:solidFill>
              </a:rPr>
              <a:t>	</a:t>
            </a:r>
            <a:r>
              <a:rPr lang="en-US" sz="12000" u="sng" dirty="0" smtClean="0">
                <a:solidFill>
                  <a:srgbClr val="5A5155"/>
                </a:solidFill>
              </a:rPr>
              <a:t>Maternal Anxiety and Stress: </a:t>
            </a:r>
            <a:r>
              <a:rPr lang="en-US" sz="12000" dirty="0" err="1" smtClean="0">
                <a:solidFill>
                  <a:srgbClr val="5A5155"/>
                </a:solidFill>
              </a:rPr>
              <a:t>Newham</a:t>
            </a:r>
            <a:r>
              <a:rPr lang="en-US" sz="12000" dirty="0" smtClean="0">
                <a:solidFill>
                  <a:srgbClr val="5A5155"/>
                </a:solidFill>
              </a:rPr>
              <a:t> </a:t>
            </a:r>
            <a:r>
              <a:rPr lang="en-US" sz="12000" dirty="0">
                <a:solidFill>
                  <a:srgbClr val="5A5155"/>
                </a:solidFill>
              </a:rPr>
              <a:t>et. al. (2014</a:t>
            </a:r>
            <a:r>
              <a:rPr lang="en-US" sz="12000" dirty="0" smtClean="0">
                <a:solidFill>
                  <a:srgbClr val="5A5155"/>
                </a:solidFill>
              </a:rPr>
              <a:t>) results </a:t>
            </a:r>
            <a:r>
              <a:rPr lang="en-US" sz="12000" dirty="0">
                <a:solidFill>
                  <a:srgbClr val="5A5155"/>
                </a:solidFill>
              </a:rPr>
              <a:t>identified a significant reduction in stress scores for the yoga group when compared to a treatment-as-usual control group. They also found a significant decrease in cortisol levels and measures of maternal anxiety for the yoga group (</a:t>
            </a:r>
            <a:r>
              <a:rPr lang="en-US" sz="12000" dirty="0" err="1">
                <a:solidFill>
                  <a:srgbClr val="5A5155"/>
                </a:solidFill>
              </a:rPr>
              <a:t>Newham</a:t>
            </a:r>
            <a:r>
              <a:rPr lang="en-US" sz="12000" dirty="0">
                <a:solidFill>
                  <a:srgbClr val="5A5155"/>
                </a:solidFill>
              </a:rPr>
              <a:t> et al., 2014).</a:t>
            </a:r>
          </a:p>
          <a:p>
            <a:pPr marL="0" indent="0">
              <a:buNone/>
            </a:pPr>
            <a:endParaRPr lang="en-US" sz="12000" dirty="0">
              <a:solidFill>
                <a:srgbClr val="5A5155"/>
              </a:solidFill>
            </a:endParaRPr>
          </a:p>
          <a:p>
            <a:pPr marL="0" indent="0">
              <a:buNone/>
            </a:pPr>
            <a:r>
              <a:rPr lang="en-US" sz="12000" dirty="0">
                <a:solidFill>
                  <a:srgbClr val="5A5155"/>
                </a:solidFill>
              </a:rPr>
              <a:t>	Based on the studies described above, one may conclude that over time yoga reduces stress and alleviates some physical ailments. In contrast, what are the short-term effects of yoga?</a:t>
            </a:r>
          </a:p>
          <a:p>
            <a:pPr marL="0" indent="0" algn="ctr">
              <a:buNone/>
            </a:pPr>
            <a:endParaRPr lang="en-US" sz="6400" dirty="0"/>
          </a:p>
          <a:p>
            <a:pPr marL="0" indent="0" algn="ctr">
              <a:buNone/>
            </a:pPr>
            <a:endParaRPr lang="en-US" sz="6400" dirty="0"/>
          </a:p>
        </p:txBody>
      </p:sp>
      <p:pic>
        <p:nvPicPr>
          <p:cNvPr id="9" name="Picture 8" descr="Screen Shot 2015-06-01 at 5.34.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09253" y="12208489"/>
            <a:ext cx="15073633" cy="10587640"/>
          </a:xfrm>
          <a:prstGeom prst="rect">
            <a:avLst/>
          </a:prstGeom>
        </p:spPr>
      </p:pic>
    </p:spTree>
    <p:extLst>
      <p:ext uri="{BB962C8B-B14F-4D97-AF65-F5344CB8AC3E}">
        <p14:creationId xmlns:p14="http://schemas.microsoft.com/office/powerpoint/2010/main" val="3015764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ＭＳ Ｐ明朝"/>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Apothecary.thmx</Template>
  <TotalTime>1102</TotalTime>
  <Words>825</Words>
  <Application>Microsoft Macintosh PowerPoint</Application>
  <PresentationFormat>Custom</PresentationFormat>
  <Paragraphs>47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Apothecary</vt:lpstr>
      <vt:lpstr>Short-term effects of Yoga on Test Performance By: Devinne Fagen &amp; Hillary Coy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dc:title>
  <dc:creator>Devinne Fagen</dc:creator>
  <cp:lastModifiedBy>Devinne Fagen</cp:lastModifiedBy>
  <cp:revision>30</cp:revision>
  <dcterms:created xsi:type="dcterms:W3CDTF">2015-05-29T17:35:45Z</dcterms:created>
  <dcterms:modified xsi:type="dcterms:W3CDTF">2015-06-02T17:07:30Z</dcterms:modified>
</cp:coreProperties>
</file>