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9" r:id="rId9"/>
    <p:sldId id="270" r:id="rId10"/>
    <p:sldId id="259" r:id="rId11"/>
    <p:sldId id="260" r:id="rId12"/>
    <p:sldId id="271" r:id="rId13"/>
    <p:sldId id="272" r:id="rId14"/>
    <p:sldId id="261" r:id="rId15"/>
    <p:sldId id="268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DD4F-1F3C-401B-B8B5-8BB111B6F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31A80-BCA6-419B-A5AF-D1242020B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05F97-8A90-4BF2-A221-E64D9F4F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DDB6-A03C-4D4A-A371-92594F8C186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63AD5-790C-4EFC-8EB3-90C7CC43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2E14B-C6C7-4A5B-AC62-EC6A93C3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0131-9AE8-400A-8868-9E33839F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F413-0D5E-4F3E-B29E-12AA1AA3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E3E89-7C93-4528-805D-54D09D1DC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2D3D8-9306-42A7-A824-A327ED12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DDB6-A03C-4D4A-A371-92594F8C186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70E22-8408-446E-8C61-BCC03E11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FB07A-E478-4C27-B2F5-3DD053A9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0131-9AE8-400A-8868-9E33839F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6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5F9AB-17F7-40F3-9B9D-5ED095876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70C37-8491-4E41-BED2-0A6856623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AC330-D29A-4F37-8658-DA5E0D5C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DDB6-A03C-4D4A-A371-92594F8C186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21D19-339C-42A9-8D10-67F6C28F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50D61-EC0E-430D-B2E8-17EAC1BC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0131-9AE8-400A-8868-9E33839F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6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9841-15D7-41A1-BF17-09DEA3EC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94AC-EF92-4C4E-BACE-7A829FC2D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B33E0-E0F2-45D2-9949-41609258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DDB6-A03C-4D4A-A371-92594F8C186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289D2-3658-4A6F-AEC2-47258957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AB596-BFC0-45C4-9B78-1E0F4BE9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0131-9AE8-400A-8868-9E33839F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3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175B-7250-4785-8DE6-D0C1185B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E754D-CE68-4E67-89E2-301E69930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DA23-8940-40E4-A792-282A1724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DDB6-A03C-4D4A-A371-92594F8C186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E0919-8A8A-4F79-8E87-9EB930F2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0E99B-B0E2-458B-9D5D-83670849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0131-9AE8-400A-8868-9E33839F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4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9EB8-2E40-4B96-9AC2-0BAF082F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68EC-16C0-4533-B83A-92C1D93D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34306-6F40-4BF6-B858-AA5343CA5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AFD1E-B2DE-4553-B83D-6736C9CB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DDB6-A03C-4D4A-A371-92594F8C186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A0B0C-AE62-46AC-A568-71769FCA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E432-A9A7-47AF-8E53-E686E4B9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0131-9AE8-400A-8868-9E33839F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8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5383-DBC5-4313-826B-FBFF5AE6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567C1-4A5B-432F-945E-D8AC7BFEE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1269A-D829-4EC5-93D3-3AA318C6C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EA28B-94E5-4D1C-AECB-56A5859A7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6940B-73E9-43B5-83DE-8B7458AC2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211FA-8305-4BBE-BDDC-AF7F8904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DDB6-A03C-4D4A-A371-92594F8C186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3D242-E1E3-473C-9E47-360EACB8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7ADBF-8B3A-459A-8DF3-84EEB005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0131-9AE8-400A-8868-9E33839F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6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27BE-873F-4A8A-9F34-06422A82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6C745-EA44-40A0-BCA3-83A33983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DDB6-A03C-4D4A-A371-92594F8C186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E2689-023A-4520-BE63-6ED3EEF5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4D22A-0246-4704-A7BA-5E943B0F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0131-9AE8-400A-8868-9E33839F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1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0AFB7-97BC-434A-B958-D128E00E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DDB6-A03C-4D4A-A371-92594F8C186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6E1D4-21C7-4F07-83D4-3398F5F6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E4531-FD70-4A00-8CC3-0DEEE0FC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0131-9AE8-400A-8868-9E33839F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46BA-D77C-4C5B-9D11-F2D9D33A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5277-EDB8-47AD-93F8-88724F038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A2D7B-3F7B-485A-96E7-F1F51FEFC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F87B5-648C-4047-BD49-71AFCF4B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DDB6-A03C-4D4A-A371-92594F8C186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8B0BD-0994-417C-9212-B9ACDAD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B5794-3FD5-4883-9D6B-702F5E9B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0131-9AE8-400A-8868-9E33839F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3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C5FF-A3B0-4387-8E6B-BA6DEFFED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CB3A4-A153-456E-B08B-52B50293C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40FF5-995B-49A7-B8B3-B889FEBB7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6B0F8-FE28-41D9-8FE4-2A692239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DDB6-A03C-4D4A-A371-92594F8C186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668B3-4BC5-44DD-BFB4-135679EE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32E4B-AC7B-46D5-8EE8-9168C6AC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00131-9AE8-400A-8868-9E33839F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3745F-AAE2-408E-BC32-CF52E908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9C720-980D-41D5-A4AD-11F26FD02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1594D-039C-4837-9D58-894DEFEE5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ADDB6-A03C-4D4A-A371-92594F8C186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E7CA-CDA7-45CD-9460-5AFB0438E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FEAD1-BAAC-435C-A04A-5ADD6ECB6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0131-9AE8-400A-8868-9E33839F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75A4-B33A-411E-AC14-8771EFC8D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745" y="155936"/>
            <a:ext cx="9144000" cy="1146391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Resonance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A1B7-2A98-48F5-9B88-626EBFCFB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4: Drew Beaudry, Komi </a:t>
            </a:r>
            <a:r>
              <a:rPr lang="en-US" dirty="0" err="1">
                <a:solidFill>
                  <a:schemeClr val="bg1"/>
                </a:solidFill>
              </a:rPr>
              <a:t>Yenkey</a:t>
            </a:r>
            <a:r>
              <a:rPr lang="en-US" dirty="0">
                <a:solidFill>
                  <a:schemeClr val="bg1"/>
                </a:solidFill>
              </a:rPr>
              <a:t>, Jaron Bullock</a:t>
            </a:r>
          </a:p>
        </p:txBody>
      </p:sp>
    </p:spTree>
    <p:extLst>
      <p:ext uri="{BB962C8B-B14F-4D97-AF65-F5344CB8AC3E}">
        <p14:creationId xmlns:p14="http://schemas.microsoft.com/office/powerpoint/2010/main" val="8927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DDEC-85C9-46ED-83E9-D9BC9B59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4669-02D7-49AD-A16C-73C157F7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Resonance utilizes a Last.FM dataset consisting of around 17,000 artists and 12,000 tags</a:t>
            </a:r>
          </a:p>
          <a:p>
            <a:r>
              <a:rPr lang="en-US" dirty="0">
                <a:solidFill>
                  <a:schemeClr val="bg1"/>
                </a:solidFill>
              </a:rPr>
              <a:t>It also supplements its data with live queries to the Last.FM </a:t>
            </a:r>
          </a:p>
        </p:txBody>
      </p:sp>
    </p:spTree>
    <p:extLst>
      <p:ext uri="{BB962C8B-B14F-4D97-AF65-F5344CB8AC3E}">
        <p14:creationId xmlns:p14="http://schemas.microsoft.com/office/powerpoint/2010/main" val="137705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8C0C-82A1-4018-B59F-1EBD3C3C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Resonance 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3A5E12-07A4-446E-9073-A6923C5E9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949" t="21087" r="21160" b="7142"/>
          <a:stretch/>
        </p:blipFill>
        <p:spPr>
          <a:xfrm>
            <a:off x="1688123" y="1477106"/>
            <a:ext cx="8159261" cy="484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2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8C0C-82A1-4018-B59F-1EBD3C3C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Resonance 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38131-396A-4E12-83B3-36905436D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1311275"/>
            <a:ext cx="83248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68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8C0C-82A1-4018-B59F-1EBD3C3C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Resonance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7DA86-7701-4019-B092-847A2A917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6743"/>
            <a:ext cx="12192000" cy="32979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2568B0-7FA0-44D4-BA90-5F17E1043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7" y="4946216"/>
            <a:ext cx="94202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4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F5A-3D41-49DB-86FE-A170D014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218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Resonance Web Portal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7FB73-AFA7-4A10-95A2-8E37A2ED31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6" r="14563" b="48600"/>
          <a:stretch/>
        </p:blipFill>
        <p:spPr>
          <a:xfrm>
            <a:off x="0" y="1053930"/>
            <a:ext cx="5836827" cy="2854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AE8E4B-89E2-4A43-A8E4-2232894B7B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35"/>
          <a:stretch/>
        </p:blipFill>
        <p:spPr>
          <a:xfrm>
            <a:off x="4127001" y="3907966"/>
            <a:ext cx="8064999" cy="295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2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F5A-3D41-49DB-86FE-A170D014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218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Resonance Web Portal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CD3D1-6620-4CFF-AFF3-1EF928278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850" y="1324912"/>
            <a:ext cx="8224299" cy="481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6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D470-0CA0-4471-AC08-6B83027A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D3EB-CA9F-4441-80C9-222472108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Resonance works as intended if it can make music recommendations based on input of an artist, song or genre/tag</a:t>
            </a:r>
          </a:p>
          <a:p>
            <a:r>
              <a:rPr lang="en-US" dirty="0">
                <a:solidFill>
                  <a:schemeClr val="bg1"/>
                </a:solidFill>
              </a:rPr>
              <a:t>Test data consists of 4 artist queries, 4 song queries, and 2 genre/tag queries</a:t>
            </a:r>
          </a:p>
        </p:txBody>
      </p:sp>
    </p:spTree>
    <p:extLst>
      <p:ext uri="{BB962C8B-B14F-4D97-AF65-F5344CB8AC3E}">
        <p14:creationId xmlns:p14="http://schemas.microsoft.com/office/powerpoint/2010/main" val="188186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D1B1-1223-4751-917E-B0B0EC0C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A6B9-1DFF-40E4-B30A-F626E79F3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Cleaning data makes everyone’s lives easier AFTER its cleaned</a:t>
            </a:r>
          </a:p>
          <a:p>
            <a:r>
              <a:rPr lang="en-US" dirty="0">
                <a:solidFill>
                  <a:schemeClr val="bg1"/>
                </a:solidFill>
              </a:rPr>
              <a:t>Trying to make an application that is easily accessible and mobile complicates everything</a:t>
            </a:r>
          </a:p>
          <a:p>
            <a:r>
              <a:rPr lang="en-US" dirty="0">
                <a:solidFill>
                  <a:schemeClr val="bg1"/>
                </a:solidFill>
              </a:rPr>
              <a:t>Interfacing between several languages is both useful and difficult</a:t>
            </a:r>
          </a:p>
          <a:p>
            <a:r>
              <a:rPr lang="en-US" dirty="0">
                <a:solidFill>
                  <a:schemeClr val="bg1"/>
                </a:solidFill>
              </a:rPr>
              <a:t>A lot of difficulties in a project of this type connecting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364818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E0C4-5DF6-4C56-BA03-FF607C1E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Resonance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F5663-9CED-4F75-935D-EC7FE875648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Resonance is a web application focused on music</a:t>
            </a:r>
          </a:p>
          <a:p>
            <a:r>
              <a:rPr lang="en-US" dirty="0">
                <a:solidFill>
                  <a:schemeClr val="bg1"/>
                </a:solidFill>
              </a:rPr>
              <a:t>Reasons the database is important: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There’s a massive amount of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data is varied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Resonance utilizes user input as well as Last.FM API queries to categorize a variety of songs and artists.  Based on this analysis of the data, Resonance is able to make music recommendations based upon genre, artist or tracks.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9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9FB4-74CF-475F-A4AB-709BBF84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Resonance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92A8-D8C4-4FF2-B8FB-DCA778C28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701"/>
            <a:ext cx="10515600" cy="2670608"/>
          </a:xfrm>
          <a:solidFill>
            <a:schemeClr val="tx1">
              <a:alpha val="25000"/>
            </a:schemeClr>
          </a:solidFill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215900" dist="38100" dir="2700000" algn="tl" rotWithShape="0">
                    <a:prstClr val="black"/>
                  </a:outerShdw>
                </a:effectLst>
              </a:rPr>
              <a:t>Resonance consists of a PHP user interface hosted on an Apache web server, which performs queries to a MySQL database hosted on Amazon Web Services, as well as a Java-Hosted </a:t>
            </a:r>
            <a:r>
              <a:rPr lang="en-US" dirty="0" err="1">
                <a:solidFill>
                  <a:schemeClr val="bg1"/>
                </a:solidFill>
                <a:effectLst>
                  <a:outerShdw blurRad="215900" dist="38100" dir="2700000" algn="tl" rotWithShape="0">
                    <a:prstClr val="black"/>
                  </a:outerShdw>
                </a:effectLst>
              </a:rPr>
              <a:t>Vertx</a:t>
            </a:r>
            <a:r>
              <a:rPr lang="en-US" dirty="0">
                <a:solidFill>
                  <a:schemeClr val="bg1"/>
                </a:solidFill>
                <a:effectLst>
                  <a:outerShdw blurRad="215900" dist="38100" dir="2700000" algn="tl" rotWithShape="0">
                    <a:prstClr val="black"/>
                  </a:outerShdw>
                </a:effectLst>
              </a:rPr>
              <a:t> HTTP Endpoint</a:t>
            </a:r>
          </a:p>
          <a:p>
            <a:r>
              <a:rPr lang="en-US" dirty="0">
                <a:solidFill>
                  <a:schemeClr val="bg1"/>
                </a:solidFill>
                <a:effectLst>
                  <a:outerShdw blurRad="215900" dist="38100" dir="2700000" algn="tl" rotWithShape="0">
                    <a:prstClr val="black"/>
                  </a:outerShdw>
                </a:effectLst>
              </a:rPr>
              <a:t>The </a:t>
            </a:r>
            <a:r>
              <a:rPr lang="en-US" dirty="0" err="1">
                <a:solidFill>
                  <a:schemeClr val="bg1"/>
                </a:solidFill>
                <a:effectLst>
                  <a:outerShdw blurRad="215900" dist="38100" dir="2700000" algn="tl" rotWithShape="0">
                    <a:prstClr val="black"/>
                  </a:outerShdw>
                </a:effectLst>
              </a:rPr>
              <a:t>Vertx</a:t>
            </a:r>
            <a:r>
              <a:rPr lang="en-US" dirty="0">
                <a:solidFill>
                  <a:schemeClr val="bg1"/>
                </a:solidFill>
                <a:effectLst>
                  <a:outerShdw blurRad="215900" dist="38100" dir="2700000" algn="tl" rotWithShape="0">
                    <a:prstClr val="black"/>
                  </a:outerShdw>
                </a:effectLst>
              </a:rPr>
              <a:t> HTTP Endpoint allows for HTTP GET requests via simple URL parameters. The endpoint then returns cleaned data from the Last.FM API</a:t>
            </a:r>
          </a:p>
          <a:p>
            <a:endParaRPr lang="en-US" dirty="0">
              <a:effectLst>
                <a:outerShdw blurRad="215900" dist="38100" dir="2700000" algn="tl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747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9FB4-74CF-475F-A4AB-709BBF84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6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Java Backend – Pulling Data from the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59F9B-A02D-451D-8527-215A08AC9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1376"/>
            <a:ext cx="3866330" cy="6166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751F0-240D-4D18-B772-C829B121E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138" y="697812"/>
            <a:ext cx="4083189" cy="6160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32E9C4-2F7E-4D4F-85DD-0E2E4044E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6326" y="691375"/>
            <a:ext cx="4285673" cy="616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8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9FB4-74CF-475F-A4AB-709BBF84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6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Java Backend – Pulling Data from the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38B8BB-7E69-4972-A3AC-42F00211C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902"/>
            <a:ext cx="1921164" cy="6279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B8D094-F234-4DA2-B9CD-F62A3F9E6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164" y="578902"/>
            <a:ext cx="4076882" cy="30066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CE24FE-DD54-4D3B-B8EB-D32B1D1E9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1164" y="3585525"/>
            <a:ext cx="4076882" cy="3272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EB48B6-453B-4475-9A9D-F23000A2D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8046" y="578902"/>
            <a:ext cx="3774095" cy="3272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A59799-4EFD-47D8-9423-32535E369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8046" y="3851376"/>
            <a:ext cx="5305326" cy="303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9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9FB4-74CF-475F-A4AB-709BBF84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Java Backend – Pushing Data to the HTTP Endpoint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B89CA-6FC9-4B2B-849A-0F1144B4B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7200"/>
            <a:ext cx="4444902" cy="3866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35D648-2F3A-42FC-9ED4-5B2A19A68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618" y="650156"/>
            <a:ext cx="6761018" cy="620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0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9FB4-74CF-475F-A4AB-709BBF84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Java Backend – Pushing Data to the HTTP Endpoint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48A079-8EAC-44B4-89C4-7FB32D155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291" y="685800"/>
            <a:ext cx="67151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8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9FB4-74CF-475F-A4AB-709BBF84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Amazon Web Services Relational Database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DED2D-5158-432B-87D2-15987DD8BA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68"/>
          <a:stretch/>
        </p:blipFill>
        <p:spPr>
          <a:xfrm>
            <a:off x="547255" y="1034906"/>
            <a:ext cx="10806545" cy="52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1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9FB4-74CF-475F-A4AB-709BBF84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Amazon Web Services Relational Database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61FD6-5ADF-4821-8DDC-B8BBF3A21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61"/>
          <a:stretch/>
        </p:blipFill>
        <p:spPr>
          <a:xfrm>
            <a:off x="526472" y="1302327"/>
            <a:ext cx="11139055" cy="547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8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320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Resonance</vt:lpstr>
      <vt:lpstr>Resonance Breakdown</vt:lpstr>
      <vt:lpstr>Resonance Implementation</vt:lpstr>
      <vt:lpstr>Java Backend – Pulling Data from the API</vt:lpstr>
      <vt:lpstr>Java Backend – Pulling Data from the API</vt:lpstr>
      <vt:lpstr>Java Backend – Pushing Data to the HTTP Endpoint</vt:lpstr>
      <vt:lpstr>Java Backend – Pushing Data to the HTTP Endpoint</vt:lpstr>
      <vt:lpstr>Amazon Web Services Relational Database Server</vt:lpstr>
      <vt:lpstr>Amazon Web Services Relational Database Server</vt:lpstr>
      <vt:lpstr>Data Set</vt:lpstr>
      <vt:lpstr>Resonance Database</vt:lpstr>
      <vt:lpstr>Resonance Database</vt:lpstr>
      <vt:lpstr>Resonance Database</vt:lpstr>
      <vt:lpstr>Resonance Web Portal </vt:lpstr>
      <vt:lpstr>Resonance Web Portal </vt:lpstr>
      <vt:lpstr>Assessment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Resonance</dc:title>
  <dc:creator>Jaron Bullock</dc:creator>
  <cp:lastModifiedBy>Drew</cp:lastModifiedBy>
  <cp:revision>17</cp:revision>
  <dcterms:created xsi:type="dcterms:W3CDTF">2019-04-30T00:17:31Z</dcterms:created>
  <dcterms:modified xsi:type="dcterms:W3CDTF">2019-05-01T04:20:59Z</dcterms:modified>
</cp:coreProperties>
</file>