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9223-8366-F840-8879-122FC02DD1D6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D41-E118-7946-BEDC-C4F84E0B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8535" y="47628"/>
            <a:ext cx="7231062" cy="6715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82491" y="1465290"/>
            <a:ext cx="5094547" cy="4690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62832" y="3236839"/>
            <a:ext cx="2281992" cy="20434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028" y="4051304"/>
            <a:ext cx="1534406" cy="3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regular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8720" y="2424114"/>
            <a:ext cx="2385413" cy="3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context free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78028" y="781964"/>
            <a:ext cx="3170195" cy="3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context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1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8535" y="47628"/>
            <a:ext cx="7231062" cy="6715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82491" y="1465290"/>
            <a:ext cx="5094547" cy="469093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62832" y="3236839"/>
            <a:ext cx="2281992" cy="20434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028" y="4051304"/>
            <a:ext cx="1534406" cy="3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regular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8720" y="2424114"/>
            <a:ext cx="2385413" cy="3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context free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78028" y="781964"/>
            <a:ext cx="3170195" cy="3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context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7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Cunningham</dc:creator>
  <cp:lastModifiedBy>Ryan Cunningham</cp:lastModifiedBy>
  <cp:revision>7</cp:revision>
  <dcterms:created xsi:type="dcterms:W3CDTF">2012-03-16T16:26:48Z</dcterms:created>
  <dcterms:modified xsi:type="dcterms:W3CDTF">2012-03-16T16:38:34Z</dcterms:modified>
</cp:coreProperties>
</file>