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5338" y="3009207"/>
            <a:ext cx="554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ERP - Issue not created, error check Guide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55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24" y="1462521"/>
            <a:ext cx="6526739" cy="3458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Click Funnel symbol in </a:t>
            </a:r>
            <a:r>
              <a:rPr lang="en-GB" dirty="0" err="1" smtClean="0"/>
              <a:t>TaskStatus</a:t>
            </a:r>
            <a:r>
              <a:rPr lang="en-GB" dirty="0" smtClean="0"/>
              <a:t> column</a:t>
            </a:r>
          </a:p>
          <a:p>
            <a:r>
              <a:rPr lang="en-GB" dirty="0" smtClean="0"/>
              <a:t>2. On ”</a:t>
            </a:r>
            <a:r>
              <a:rPr lang="en-GB" dirty="0" smtClean="0"/>
              <a:t>Show tasks that have status”, select “New”</a:t>
            </a:r>
          </a:p>
        </p:txBody>
      </p:sp>
    </p:spTree>
    <p:extLst>
      <p:ext uri="{BB962C8B-B14F-4D97-AF65-F5344CB8AC3E}">
        <p14:creationId xmlns:p14="http://schemas.microsoft.com/office/powerpoint/2010/main" val="319600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06" y="1405457"/>
            <a:ext cx="4705177" cy="3776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529" y="5770232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“Filter” button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1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8" y="1222796"/>
            <a:ext cx="11061492" cy="2658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008" y="711073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list will filter to come out on after </a:t>
            </a:r>
            <a:r>
              <a:rPr lang="en-GB" dirty="0" err="1" smtClean="0"/>
              <a:t>TaskStatus</a:t>
            </a:r>
            <a:r>
              <a:rPr lang="en-GB" dirty="0" smtClean="0"/>
              <a:t>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0007" y="3696869"/>
            <a:ext cx="5810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“ERP – Issue not created, error check” link to proceed.</a:t>
            </a:r>
          </a:p>
          <a:p>
            <a:endParaRPr lang="en-GB" dirty="0"/>
          </a:p>
          <a:p>
            <a:r>
              <a:rPr lang="en-GB" dirty="0" smtClean="0"/>
              <a:t>Note: </a:t>
            </a:r>
            <a:r>
              <a:rPr lang="en-GB" dirty="0" smtClean="0"/>
              <a:t>It must consume all links to process.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846" y="2552164"/>
            <a:ext cx="1516138" cy="48961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09" y="280696"/>
            <a:ext cx="10296816" cy="5942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29003" y="5733749"/>
            <a:ext cx="1156997" cy="3964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9535" y="6223364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“Accept” button.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651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22" y="259895"/>
            <a:ext cx="9694894" cy="5838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8196" y="5913710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Decision, select “</a:t>
            </a:r>
            <a:r>
              <a:rPr lang="en-GB" dirty="0" err="1" smtClean="0"/>
              <a:t>BreakLoop</a:t>
            </a:r>
            <a:r>
              <a:rPr lang="en-GB" dirty="0" smtClean="0"/>
              <a:t>”.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981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4" y="335901"/>
            <a:ext cx="10436502" cy="5710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440" y="5369855"/>
            <a:ext cx="1156997" cy="3964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50407" y="5596077"/>
            <a:ext cx="7182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“Finalize” button.</a:t>
            </a:r>
          </a:p>
          <a:p>
            <a:endParaRPr lang="en-GB" dirty="0"/>
          </a:p>
          <a:p>
            <a:r>
              <a:rPr lang="en-GB" dirty="0" smtClean="0"/>
              <a:t>Note: It will go back to Worker’s Task to click “ERP - Return” to repeat the process until all links are consumed.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38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24281"/>
            <a:ext cx="11530126" cy="6542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422" y="2572090"/>
            <a:ext cx="270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Username: </a:t>
            </a:r>
            <a:r>
              <a:rPr lang="en-GB" dirty="0" err="1" smtClean="0"/>
              <a:t>Andrew.Devera</a:t>
            </a:r>
            <a:endParaRPr lang="en-GB" dirty="0" smtClean="0"/>
          </a:p>
          <a:p>
            <a:r>
              <a:rPr lang="en-GB" dirty="0" smtClean="0"/>
              <a:t>Password: 0</a:t>
            </a:r>
          </a:p>
          <a:p>
            <a:r>
              <a:rPr lang="en-GB" dirty="0" smtClean="0"/>
              <a:t>Then click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5" y="140201"/>
            <a:ext cx="11840784" cy="6650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9772" y="3249057"/>
            <a:ext cx="872837" cy="21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20525" y="3465233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Click Choose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25363"/>
            <a:ext cx="11792990" cy="65988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047" y="3607724"/>
            <a:ext cx="19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Click Worker’s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007" y="3424799"/>
            <a:ext cx="872837" cy="21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8" y="86617"/>
            <a:ext cx="11793629" cy="6605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346" y="2301438"/>
            <a:ext cx="676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Pop-up will come out if tasks exceeds more than 2000. Click Ok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00025"/>
            <a:ext cx="12954000" cy="725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7749" y="2469389"/>
            <a:ext cx="799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Check “Filter by date of assignment” on checkbox</a:t>
            </a:r>
          </a:p>
          <a:p>
            <a:pPr marL="342900" indent="-342900">
              <a:buAutoNum type="arabicPeriod"/>
            </a:pPr>
            <a:r>
              <a:rPr lang="en-GB" dirty="0" smtClean="0"/>
              <a:t>From: (date should be less than 3 days. For example, today is October 10, it should be 10/07/2023 00:00:00)</a:t>
            </a:r>
          </a:p>
          <a:p>
            <a:pPr marL="342900" indent="-342900">
              <a:buAutoNum type="arabicPeriod"/>
            </a:pPr>
            <a:r>
              <a:rPr lang="en-GB" dirty="0" smtClean="0"/>
              <a:t>Uncheck “</a:t>
            </a:r>
            <a:r>
              <a:rPr lang="en-GB" dirty="0" err="1" smtClean="0"/>
              <a:t>Autorefresh</a:t>
            </a:r>
            <a:r>
              <a:rPr lang="en-GB" dirty="0" smtClean="0"/>
              <a:t>” checkbox</a:t>
            </a:r>
          </a:p>
          <a:p>
            <a:pPr marL="342900" indent="-342900">
              <a:buAutoNum type="arabicPeriod"/>
            </a:pPr>
            <a:r>
              <a:rPr lang="en-GB" dirty="0" smtClean="0"/>
              <a:t>Click “Download”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47" y="799061"/>
            <a:ext cx="6151332" cy="4952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Click Funnel symbol in </a:t>
            </a:r>
            <a:r>
              <a:rPr lang="en-GB" dirty="0" err="1" smtClean="0"/>
              <a:t>TaskName</a:t>
            </a:r>
            <a:r>
              <a:rPr lang="en-GB" dirty="0" smtClean="0"/>
              <a:t> column</a:t>
            </a:r>
          </a:p>
          <a:p>
            <a:r>
              <a:rPr lang="en-GB" dirty="0" smtClean="0"/>
              <a:t>2. On ”</a:t>
            </a:r>
            <a:r>
              <a:rPr lang="en-GB" dirty="0" smtClean="0"/>
              <a:t>Show results which”, select “Contains”</a:t>
            </a:r>
          </a:p>
        </p:txBody>
      </p:sp>
    </p:spTree>
    <p:extLst>
      <p:ext uri="{BB962C8B-B14F-4D97-AF65-F5344CB8AC3E}">
        <p14:creationId xmlns:p14="http://schemas.microsoft.com/office/powerpoint/2010/main" val="20740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49" y="1218714"/>
            <a:ext cx="4393650" cy="3541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Type “</a:t>
            </a:r>
            <a:r>
              <a:rPr lang="en-GB" dirty="0" err="1" smtClean="0"/>
              <a:t>erp</a:t>
            </a:r>
            <a:r>
              <a:rPr lang="en-GB" dirty="0" smtClean="0"/>
              <a:t> - issue” on search bar</a:t>
            </a:r>
          </a:p>
          <a:p>
            <a:r>
              <a:rPr lang="en-GB" dirty="0" smtClean="0"/>
              <a:t>2. Click “Filter” button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57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8" y="1222796"/>
            <a:ext cx="11061492" cy="2658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9117" y="5751571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list will filter to come out on after </a:t>
            </a:r>
            <a:r>
              <a:rPr lang="en-GB" dirty="0" err="1" smtClean="0"/>
              <a:t>TaskName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095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240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R. De Vera</dc:creator>
  <cp:lastModifiedBy>Andrew R. De Vera</cp:lastModifiedBy>
  <cp:revision>15</cp:revision>
  <dcterms:created xsi:type="dcterms:W3CDTF">2023-10-09T23:12:20Z</dcterms:created>
  <dcterms:modified xsi:type="dcterms:W3CDTF">2023-10-10T08:19:57Z</dcterms:modified>
</cp:coreProperties>
</file>