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04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5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9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2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0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5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4191-C9FE-4012-8E5E-27F6D57D0CA1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5ADB-54E3-4331-8EDC-3E3028BBE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6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5338" y="3009207"/>
            <a:ext cx="576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ERP - Return not created, error check Guide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655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24" y="1462521"/>
            <a:ext cx="6526739" cy="34586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117" y="5751571"/>
            <a:ext cx="532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Click Funnel symbol in </a:t>
            </a:r>
            <a:r>
              <a:rPr lang="en-GB" dirty="0" err="1" smtClean="0"/>
              <a:t>TaskStatus</a:t>
            </a:r>
            <a:r>
              <a:rPr lang="en-GB" dirty="0" smtClean="0"/>
              <a:t> column</a:t>
            </a:r>
          </a:p>
          <a:p>
            <a:r>
              <a:rPr lang="en-GB" dirty="0" smtClean="0"/>
              <a:t>2. On ”Show tasks that have status”, select “New”</a:t>
            </a:r>
          </a:p>
        </p:txBody>
      </p:sp>
    </p:spTree>
    <p:extLst>
      <p:ext uri="{BB962C8B-B14F-4D97-AF65-F5344CB8AC3E}">
        <p14:creationId xmlns:p14="http://schemas.microsoft.com/office/powerpoint/2010/main" val="3196003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06" y="1405457"/>
            <a:ext cx="4705177" cy="3776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529" y="5770232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“Filter” button</a:t>
            </a:r>
          </a:p>
        </p:txBody>
      </p:sp>
    </p:spTree>
    <p:extLst>
      <p:ext uri="{BB962C8B-B14F-4D97-AF65-F5344CB8AC3E}">
        <p14:creationId xmlns:p14="http://schemas.microsoft.com/office/powerpoint/2010/main" val="272812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12" y="1586951"/>
            <a:ext cx="6260449" cy="3034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8692" y="993706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list will filter to come out on after </a:t>
            </a:r>
            <a:r>
              <a:rPr lang="en-GB" dirty="0" err="1" smtClean="0"/>
              <a:t>TaskStatus</a:t>
            </a:r>
            <a:r>
              <a:rPr lang="en-GB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692" y="4727648"/>
            <a:ext cx="652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“ERP – Return not created, error check” link to proceed.</a:t>
            </a:r>
          </a:p>
          <a:p>
            <a:endParaRPr lang="en-GB" dirty="0"/>
          </a:p>
          <a:p>
            <a:r>
              <a:rPr lang="en-GB" dirty="0" smtClean="0"/>
              <a:t>Note: It must consume all links to process.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6790" y="2394222"/>
            <a:ext cx="1717849" cy="5401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938212"/>
            <a:ext cx="8648700" cy="4981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71650" y="5384615"/>
            <a:ext cx="1156997" cy="3964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2255" y="5998921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“Accept” button.</a:t>
            </a:r>
          </a:p>
        </p:txBody>
      </p:sp>
    </p:spTree>
    <p:extLst>
      <p:ext uri="{BB962C8B-B14F-4D97-AF65-F5344CB8AC3E}">
        <p14:creationId xmlns:p14="http://schemas.microsoft.com/office/powerpoint/2010/main" val="367458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31" y="370610"/>
            <a:ext cx="10014912" cy="58057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2339" y="6063339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 Decision, select “</a:t>
            </a:r>
            <a:r>
              <a:rPr lang="en-GB" dirty="0" err="1" smtClean="0"/>
              <a:t>BreakLoop</a:t>
            </a:r>
            <a:r>
              <a:rPr lang="en-GB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26516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852487"/>
            <a:ext cx="8639175" cy="51530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97153" y="5344917"/>
            <a:ext cx="1156997" cy="39646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39812" y="5543148"/>
            <a:ext cx="682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Click “Finalize” button.</a:t>
            </a:r>
          </a:p>
          <a:p>
            <a:endParaRPr lang="en-GB" dirty="0"/>
          </a:p>
          <a:p>
            <a:r>
              <a:rPr lang="en-GB" dirty="0" smtClean="0"/>
              <a:t>Note: It will go back to Worker’s Task to click “ERP - Return” to repeat the process until all links are consumed.</a:t>
            </a:r>
          </a:p>
        </p:txBody>
      </p:sp>
    </p:spTree>
    <p:extLst>
      <p:ext uri="{BB962C8B-B14F-4D97-AF65-F5344CB8AC3E}">
        <p14:creationId xmlns:p14="http://schemas.microsoft.com/office/powerpoint/2010/main" val="289981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24281"/>
            <a:ext cx="11530126" cy="65422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27422" y="2572090"/>
            <a:ext cx="2701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Username: </a:t>
            </a:r>
            <a:r>
              <a:rPr lang="en-GB" dirty="0" err="1" smtClean="0"/>
              <a:t>Andrew.Devera</a:t>
            </a:r>
            <a:endParaRPr lang="en-GB" dirty="0" smtClean="0"/>
          </a:p>
          <a:p>
            <a:r>
              <a:rPr lang="en-GB" dirty="0" smtClean="0"/>
              <a:t>Password: 0</a:t>
            </a:r>
          </a:p>
          <a:p>
            <a:r>
              <a:rPr lang="en-GB" dirty="0" smtClean="0"/>
              <a:t>Then click 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5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5" y="140201"/>
            <a:ext cx="11840784" cy="66500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9772" y="3249057"/>
            <a:ext cx="872837" cy="216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20525" y="3465233"/>
            <a:ext cx="2051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Click Choose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3" y="125363"/>
            <a:ext cx="11792990" cy="65988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9047" y="3607724"/>
            <a:ext cx="19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Click Worker’s 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007" y="3424799"/>
            <a:ext cx="872837" cy="2161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8" y="86617"/>
            <a:ext cx="11793629" cy="6605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9346" y="2301438"/>
            <a:ext cx="676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Pop-up will come out if tasks exceeds more than 2000. Click Ok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00025"/>
            <a:ext cx="12954000" cy="7258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07749" y="2469389"/>
            <a:ext cx="7993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Check “Filter by date of assignment</a:t>
            </a:r>
            <a:r>
              <a:rPr lang="en-GB" dirty="0" smtClean="0"/>
              <a:t>” on checkbox</a:t>
            </a:r>
            <a:endParaRPr lang="en-GB" dirty="0" smtClean="0"/>
          </a:p>
          <a:p>
            <a:pPr marL="342900" indent="-342900">
              <a:buAutoNum type="arabicPeriod"/>
            </a:pPr>
            <a:r>
              <a:rPr lang="en-GB" dirty="0" smtClean="0"/>
              <a:t>From: (date should be less than 3 days. For example, today is October 10, it should be 10/07/2023 00:00:00)</a:t>
            </a:r>
          </a:p>
          <a:p>
            <a:pPr marL="342900" indent="-342900">
              <a:buAutoNum type="arabicPeriod"/>
            </a:pPr>
            <a:r>
              <a:rPr lang="en-GB" dirty="0" smtClean="0"/>
              <a:t>Uncheck “</a:t>
            </a:r>
            <a:r>
              <a:rPr lang="en-GB" dirty="0" err="1" smtClean="0"/>
              <a:t>Autorefresh</a:t>
            </a:r>
            <a:r>
              <a:rPr lang="en-GB" dirty="0" smtClean="0"/>
              <a:t>” checkbox</a:t>
            </a:r>
          </a:p>
          <a:p>
            <a:pPr marL="342900" indent="-342900">
              <a:buAutoNum type="arabicPeriod"/>
            </a:pPr>
            <a:r>
              <a:rPr lang="en-GB" dirty="0" smtClean="0"/>
              <a:t>Click “Download”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347" y="799061"/>
            <a:ext cx="6151332" cy="4952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117" y="5751571"/>
            <a:ext cx="532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Click Funnel symbol in </a:t>
            </a:r>
            <a:r>
              <a:rPr lang="en-GB" dirty="0" err="1" smtClean="0"/>
              <a:t>TaskName</a:t>
            </a:r>
            <a:r>
              <a:rPr lang="en-GB" dirty="0" smtClean="0"/>
              <a:t> column</a:t>
            </a:r>
          </a:p>
          <a:p>
            <a:r>
              <a:rPr lang="en-GB" dirty="0" smtClean="0"/>
              <a:t>2. On ”Show results which”, select “Contains”</a:t>
            </a:r>
          </a:p>
        </p:txBody>
      </p:sp>
    </p:spTree>
    <p:extLst>
      <p:ext uri="{BB962C8B-B14F-4D97-AF65-F5344CB8AC3E}">
        <p14:creationId xmlns:p14="http://schemas.microsoft.com/office/powerpoint/2010/main" val="207405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65" y="1567034"/>
            <a:ext cx="5096239" cy="37863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117" y="5751571"/>
            <a:ext cx="532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1. Type “</a:t>
            </a:r>
            <a:r>
              <a:rPr lang="en-GB" dirty="0" err="1" smtClean="0"/>
              <a:t>erp</a:t>
            </a:r>
            <a:r>
              <a:rPr lang="en-GB" dirty="0" smtClean="0"/>
              <a:t> - return” on search bar</a:t>
            </a:r>
          </a:p>
          <a:p>
            <a:r>
              <a:rPr lang="en-GB" dirty="0" smtClean="0"/>
              <a:t>2. Click “Filter” button</a:t>
            </a:r>
          </a:p>
        </p:txBody>
      </p:sp>
    </p:spTree>
    <p:extLst>
      <p:ext uri="{BB962C8B-B14F-4D97-AF65-F5344CB8AC3E}">
        <p14:creationId xmlns:p14="http://schemas.microsoft.com/office/powerpoint/2010/main" val="61570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3436"/>
          <a:stretch/>
        </p:blipFill>
        <p:spPr>
          <a:xfrm>
            <a:off x="2592791" y="314498"/>
            <a:ext cx="6485849" cy="4698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117" y="5751571"/>
            <a:ext cx="532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list will filter to come out on after </a:t>
            </a:r>
            <a:r>
              <a:rPr lang="en-GB" dirty="0" err="1" smtClean="0"/>
              <a:t>TaskName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4095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240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R. De Vera</dc:creator>
  <cp:lastModifiedBy>Andrew R. De Vera</cp:lastModifiedBy>
  <cp:revision>13</cp:revision>
  <dcterms:created xsi:type="dcterms:W3CDTF">2023-10-09T23:12:20Z</dcterms:created>
  <dcterms:modified xsi:type="dcterms:W3CDTF">2023-10-10T10:07:23Z</dcterms:modified>
</cp:coreProperties>
</file>