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C9D3-288C-45BA-A732-3DC5262E7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46F9C-A49C-45C0-81CF-2774B0005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40F84-6387-426D-9082-BAB4578E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CE6F-B965-4E01-A2DD-0BD191B755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7DDEE-DB7C-4D90-A394-28A4D9E0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CE8B1-A3FC-4AA0-957E-FBD07177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38F5-CD21-43EB-A2C0-5580BDDE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4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C00E-C1CA-4A14-96C0-EBABE307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2B5C7-BE40-4881-8684-F4B9D8D72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546C0-D70F-4AD9-84F9-CE7D5684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CE6F-B965-4E01-A2DD-0BD191B755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A35C2-D6D5-45DA-82DF-0006006E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43FD-60FA-4459-B9EA-153D36E1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38F5-CD21-43EB-A2C0-5580BDDE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0F376A-821B-47F4-89F3-89F8209DA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4C852-C286-4259-A835-03E824DD8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A8C31-1FB1-4A5A-A2E0-F748A948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CE6F-B965-4E01-A2DD-0BD191B755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63CA3-074F-475D-A5CC-47DA018C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003E2-56E0-4A1A-ACF3-2886601B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38F5-CD21-43EB-A2C0-5580BDDE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0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788D-3E1C-4106-B172-9EA66220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EEF84-6B62-4FCA-BD0E-E257FFE53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BD89C-747B-470C-8A54-92957860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CE6F-B965-4E01-A2DD-0BD191B755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CC977-9230-4733-92F3-3CA4AA09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709DB-6B6C-44C6-97A1-02F5FEDE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38F5-CD21-43EB-A2C0-5580BDDE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1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3EC6-B50B-4398-966F-93A81269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E15C8-3A77-4411-9E60-C246DEE58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BECE7-0192-4B1C-8438-85FD50BE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CE6F-B965-4E01-A2DD-0BD191B755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A0BD1-CD7D-4554-9D58-408B0F13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F670C-C1DD-4C86-BA72-82051188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38F5-CD21-43EB-A2C0-5580BDDE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0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BA25-4BEC-4174-A3A7-459B47C0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BEF0B-191D-4425-A9C1-79A01496F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08C10-89D5-47CC-BD12-21EB859FF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5F4DC-E5A4-4D63-93F0-348BAF82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CE6F-B965-4E01-A2DD-0BD191B755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4DB99-4E16-45D2-A89D-90F77033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F5A01-E81B-427F-8940-D01FCDC2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38F5-CD21-43EB-A2C0-5580BDDE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001E-8292-4E7D-BC1D-3046B122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FB8B1-015E-406D-AE9F-7AAEF379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4E1CC-892A-4FEE-9E7E-0437CD888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33BF9-C979-4B9F-AB9C-D4AE701F4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DA81EC-44DD-45F0-B783-C49E79834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49C875-8CA1-41EE-812A-83A54832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CE6F-B965-4E01-A2DD-0BD191B755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CC157-240D-4ECC-89E0-3A49BB4F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0A401F-55F1-4643-BA12-CF46629E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38F5-CD21-43EB-A2C0-5580BDDE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5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9F38-6D88-40FC-ACAE-C6CCC5A9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96605-013A-4418-A10C-5BBF7F72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CE6F-B965-4E01-A2DD-0BD191B755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75702-01DD-44E8-BE1B-7BF95953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E4408-6619-49A8-B139-A81AD88C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38F5-CD21-43EB-A2C0-5580BDDE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2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910267-C4D8-4BCC-8B8B-0C041B9B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CE6F-B965-4E01-A2DD-0BD191B755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0F6B1-CA12-4E1D-805A-1C620D52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93038-51F2-4CEB-A37B-3A682F2C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38F5-CD21-43EB-A2C0-5580BDDE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8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CC79-748F-4318-8B8F-0B288E4F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4587B-96B1-4131-845A-DBE5FA374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B4A85-BF6A-46CE-8CE0-AD0781A81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01BFB-6AFF-43A1-81B5-DBA0FD7E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CE6F-B965-4E01-A2DD-0BD191B755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DDEB3-0F6D-4C8A-ABED-1BFE6A56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FB878-7EC1-4A85-914A-C43EF23E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38F5-CD21-43EB-A2C0-5580BDDE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2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429C-6270-45D5-8A71-CB64362C1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B1C077-9048-4AE0-B79C-60FC1297B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5A5C8-0EF6-464E-8CB8-44506036C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385B0-71CD-4591-8FDD-A01EF92C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CE6F-B965-4E01-A2DD-0BD191B755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E4E3A-C83D-4F3B-8D71-F44021FE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6EFFC-1AC0-4362-9DA5-142D4B22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38F5-CD21-43EB-A2C0-5580BDDE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6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7164E-AB27-42CF-B730-D1073294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48DDE-361B-4173-AE65-01F8F5D2C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A3CCC-18FF-43FE-80F1-60977D409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9CE6F-B965-4E01-A2DD-0BD191B755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D8508-ECFF-42E8-BC6D-77FB78454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D3A9F-1801-4B0B-901B-E23BA6671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738F5-CD21-43EB-A2C0-5580BDDEA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4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9DD511-077B-4AFB-A517-76D0C1B57FD8}"/>
              </a:ext>
            </a:extLst>
          </p:cNvPr>
          <p:cNvSpPr/>
          <p:nvPr/>
        </p:nvSpPr>
        <p:spPr>
          <a:xfrm>
            <a:off x="201336" y="134224"/>
            <a:ext cx="2340528" cy="1090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Name /</a:t>
            </a:r>
          </a:p>
          <a:p>
            <a:pPr algn="ctr"/>
            <a:r>
              <a:rPr lang="en-US" dirty="0"/>
              <a:t>Website Name /</a:t>
            </a:r>
          </a:p>
          <a:p>
            <a:pPr algn="ctr"/>
            <a:r>
              <a:rPr lang="en-US" dirty="0"/>
              <a:t>Logo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7EAADB-0456-4DDD-BE1B-BCD4D77C705B}"/>
              </a:ext>
            </a:extLst>
          </p:cNvPr>
          <p:cNvSpPr/>
          <p:nvPr/>
        </p:nvSpPr>
        <p:spPr>
          <a:xfrm>
            <a:off x="201336" y="1353424"/>
            <a:ext cx="2340528" cy="509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6635C4-6C00-411E-8141-C65983B56495}"/>
              </a:ext>
            </a:extLst>
          </p:cNvPr>
          <p:cNvSpPr/>
          <p:nvPr/>
        </p:nvSpPr>
        <p:spPr>
          <a:xfrm>
            <a:off x="2734811" y="134224"/>
            <a:ext cx="8741327" cy="1090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 Statement / Quote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15B359-A22D-423C-B8E9-DBF97E46F123}"/>
              </a:ext>
            </a:extLst>
          </p:cNvPr>
          <p:cNvSpPr/>
          <p:nvPr/>
        </p:nvSpPr>
        <p:spPr>
          <a:xfrm>
            <a:off x="2734810" y="1369505"/>
            <a:ext cx="2785146" cy="247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MAU Level /</a:t>
            </a:r>
          </a:p>
          <a:p>
            <a:pPr algn="ctr"/>
            <a:r>
              <a:rPr lang="en-US" dirty="0"/>
              <a:t>Details based on Filters selected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736394-35A4-4972-B896-FA4ED4A94522}"/>
              </a:ext>
            </a:extLst>
          </p:cNvPr>
          <p:cNvSpPr/>
          <p:nvPr/>
        </p:nvSpPr>
        <p:spPr>
          <a:xfrm>
            <a:off x="2734811" y="3979178"/>
            <a:ext cx="4303552" cy="247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DC9B12-86C1-4732-969F-72FEA2F47185}"/>
              </a:ext>
            </a:extLst>
          </p:cNvPr>
          <p:cNvSpPr/>
          <p:nvPr/>
        </p:nvSpPr>
        <p:spPr>
          <a:xfrm>
            <a:off x="8713364" y="1353424"/>
            <a:ext cx="2785146" cy="247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Graph /</a:t>
            </a:r>
          </a:p>
          <a:p>
            <a:pPr algn="ctr"/>
            <a:r>
              <a:rPr lang="en-US" dirty="0"/>
              <a:t>Data points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9B253F-4993-4D67-A666-7E6FC88BD737}"/>
              </a:ext>
            </a:extLst>
          </p:cNvPr>
          <p:cNvSpPr/>
          <p:nvPr/>
        </p:nvSpPr>
        <p:spPr>
          <a:xfrm>
            <a:off x="7172586" y="3979178"/>
            <a:ext cx="4303552" cy="247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5EBA9D-5A81-49A1-887D-68CB3F74B294}"/>
              </a:ext>
            </a:extLst>
          </p:cNvPr>
          <p:cNvSpPr/>
          <p:nvPr/>
        </p:nvSpPr>
        <p:spPr>
          <a:xfrm>
            <a:off x="365620" y="1497435"/>
            <a:ext cx="2011959" cy="4152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EC18D-AE78-4731-9C01-0D95299D5880}"/>
              </a:ext>
            </a:extLst>
          </p:cNvPr>
          <p:cNvSpPr/>
          <p:nvPr/>
        </p:nvSpPr>
        <p:spPr>
          <a:xfrm>
            <a:off x="365620" y="2186732"/>
            <a:ext cx="2011959" cy="4152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12EABF-B7FA-448A-8AE1-B38C9056F705}"/>
              </a:ext>
            </a:extLst>
          </p:cNvPr>
          <p:cNvSpPr/>
          <p:nvPr/>
        </p:nvSpPr>
        <p:spPr>
          <a:xfrm>
            <a:off x="365620" y="2876029"/>
            <a:ext cx="2011959" cy="4152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5C46B4-6ABD-45D9-A947-852827E4FB83}"/>
              </a:ext>
            </a:extLst>
          </p:cNvPr>
          <p:cNvSpPr/>
          <p:nvPr/>
        </p:nvSpPr>
        <p:spPr>
          <a:xfrm>
            <a:off x="357931" y="3565326"/>
            <a:ext cx="2011959" cy="4152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Ethnicity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224F43-83CE-4EFF-AA7A-9C49DF1B8361}"/>
              </a:ext>
            </a:extLst>
          </p:cNvPr>
          <p:cNvSpPr/>
          <p:nvPr/>
        </p:nvSpPr>
        <p:spPr>
          <a:xfrm>
            <a:off x="365620" y="4254623"/>
            <a:ext cx="2011959" cy="4152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 Range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841E74-CB97-48B4-8C65-E719F1DB007F}"/>
              </a:ext>
            </a:extLst>
          </p:cNvPr>
          <p:cNvSpPr/>
          <p:nvPr/>
        </p:nvSpPr>
        <p:spPr>
          <a:xfrm>
            <a:off x="357930" y="4969082"/>
            <a:ext cx="2011959" cy="4152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F1FCE2-0E42-44B4-BDE0-E3E5E4715A7E}"/>
              </a:ext>
            </a:extLst>
          </p:cNvPr>
          <p:cNvSpPr/>
          <p:nvPr/>
        </p:nvSpPr>
        <p:spPr>
          <a:xfrm>
            <a:off x="365620" y="5651389"/>
            <a:ext cx="2011959" cy="4152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Range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5572AE6-8C18-464C-9F24-475FE1A63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34"/>
          <a:stretch/>
        </p:blipFill>
        <p:spPr>
          <a:xfrm>
            <a:off x="2734812" y="4254623"/>
            <a:ext cx="4303552" cy="22185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C4ADA4F-CFB0-46F0-BE09-49D609E5A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34"/>
          <a:stretch/>
        </p:blipFill>
        <p:spPr>
          <a:xfrm>
            <a:off x="7194958" y="4254623"/>
            <a:ext cx="4303552" cy="221854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D7E9EC9-4B46-4B38-BA45-54229529BDCD}"/>
              </a:ext>
            </a:extLst>
          </p:cNvPr>
          <p:cNvSpPr/>
          <p:nvPr/>
        </p:nvSpPr>
        <p:spPr>
          <a:xfrm>
            <a:off x="2734810" y="3979178"/>
            <a:ext cx="4303552" cy="4152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Heat Map for Total Incidents per State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4037AC-4B01-4E00-A936-879684710611}"/>
              </a:ext>
            </a:extLst>
          </p:cNvPr>
          <p:cNvSpPr/>
          <p:nvPr/>
        </p:nvSpPr>
        <p:spPr>
          <a:xfrm>
            <a:off x="7172586" y="3958206"/>
            <a:ext cx="4303552" cy="4152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Heat Map for Mortality per county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A9D82F-00C0-414C-A9CF-CBF952E69F24}"/>
              </a:ext>
            </a:extLst>
          </p:cNvPr>
          <p:cNvSpPr/>
          <p:nvPr/>
        </p:nvSpPr>
        <p:spPr>
          <a:xfrm>
            <a:off x="5735272" y="1369505"/>
            <a:ext cx="2785146" cy="247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10 Hospitals for treatment / Affordability</a:t>
            </a:r>
          </a:p>
        </p:txBody>
      </p:sp>
    </p:spTree>
    <p:extLst>
      <p:ext uri="{BB962C8B-B14F-4D97-AF65-F5344CB8AC3E}">
        <p14:creationId xmlns:p14="http://schemas.microsoft.com/office/powerpoint/2010/main" val="3706033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Leyzer Coker</dc:creator>
  <cp:lastModifiedBy>Leyzer Coker</cp:lastModifiedBy>
  <cp:revision>3</cp:revision>
  <dcterms:created xsi:type="dcterms:W3CDTF">2022-05-16T04:10:25Z</dcterms:created>
  <dcterms:modified xsi:type="dcterms:W3CDTF">2022-05-16T04:30:30Z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2d06e56-1756-4005-87f1-1edc72dd4bdf_Enabled">
    <vt:lpwstr>true</vt:lpwstr>
  </property>
  <property fmtid="{D5CDD505-2E9C-101B-9397-08002B2CF9AE}" pid="3" name="MSIP_Label_52d06e56-1756-4005-87f1-1edc72dd4bdf_SetDate">
    <vt:lpwstr>2022-05-16T04:29:50Z</vt:lpwstr>
  </property>
  <property fmtid="{D5CDD505-2E9C-101B-9397-08002B2CF9AE}" pid="4" name="MSIP_Label_52d06e56-1756-4005-87f1-1edc72dd4bdf_Method">
    <vt:lpwstr>Standard</vt:lpwstr>
  </property>
  <property fmtid="{D5CDD505-2E9C-101B-9397-08002B2CF9AE}" pid="5" name="MSIP_Label_52d06e56-1756-4005-87f1-1edc72dd4bdf_Name">
    <vt:lpwstr>General</vt:lpwstr>
  </property>
  <property fmtid="{D5CDD505-2E9C-101B-9397-08002B2CF9AE}" pid="6" name="MSIP_Label_52d06e56-1756-4005-87f1-1edc72dd4bdf_SiteId">
    <vt:lpwstr>9026c5f4-86d0-4b9f-bd39-b7d4d0fb4674</vt:lpwstr>
  </property>
  <property fmtid="{D5CDD505-2E9C-101B-9397-08002B2CF9AE}" pid="7" name="MSIP_Label_52d06e56-1756-4005-87f1-1edc72dd4bdf_ActionId">
    <vt:lpwstr>67eaf849-9edf-4b12-afb0-00003612ca2b</vt:lpwstr>
  </property>
  <property fmtid="{D5CDD505-2E9C-101B-9397-08002B2CF9AE}" pid="8" name="MSIP_Label_52d06e56-1756-4005-87f1-1edc72dd4bdf_ContentBits">
    <vt:lpwstr>0</vt:lpwstr>
  </property>
</Properties>
</file>