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E022B-50F5-4718-8EA2-0426765EFC28}">
  <a:tblStyle styleId="{D06E022B-50F5-4718-8EA2-0426765EF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59a80a9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59a80a9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59a80a9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059a80a9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059a80a9b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059a80a9b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059a80a9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059a80a9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059a80a9b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059a80a9b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059a80a9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059a80a9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059a80a9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059a80a9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best ticket price with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What is a daily ski ticket price that matches the value offered by the resort’s current facilities? 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What investments or reductions in ski resort facilities can be made to lower costs or justify a ticket price increase?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Recommendations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379158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Current facilities support a ticket price of about $94 ($84-$104)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Your best choice for investment is to increase vertical drop by 150 feet. This change supports a ticket price increase of $2. 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467650"/>
            <a:ext cx="7030500" cy="3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 built a model with the data from 33 features at 276 resorts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 identified the key features of a resort:</a:t>
            </a:r>
            <a:endParaRPr sz="18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Number of fast quad ski lifts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Number of runs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Acres of snow making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Vertical drop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190250" y="1393050"/>
            <a:ext cx="67635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Three fast quads beats most resorts nationally.</a:t>
            </a:r>
            <a:endParaRPr sz="1800" dirty="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50" y="2081850"/>
            <a:ext cx="5638415" cy="30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190250" y="1393050"/>
            <a:ext cx="67635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105 runs beats most resorts nationally,</a:t>
            </a:r>
            <a:endParaRPr sz="18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00" y="2081850"/>
            <a:ext cx="5628225" cy="30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graphicFrame>
        <p:nvGraphicFramePr>
          <p:cNvPr id="317" name="Google Shape;317;p19"/>
          <p:cNvGraphicFramePr/>
          <p:nvPr>
            <p:extLst>
              <p:ext uri="{D42A27DB-BD31-4B8C-83A1-F6EECF244321}">
                <p14:modId xmlns:p14="http://schemas.microsoft.com/office/powerpoint/2010/main" val="1345485331"/>
              </p:ext>
            </p:extLst>
          </p:nvPr>
        </p:nvGraphicFramePr>
        <p:xfrm>
          <a:off x="944816" y="1758454"/>
          <a:ext cx="7239000" cy="1981050"/>
        </p:xfrm>
        <a:graphic>
          <a:graphicData uri="http://schemas.openxmlformats.org/drawingml/2006/table">
            <a:tbl>
              <a:tblPr>
                <a:noFill/>
                <a:tableStyleId>{D06E022B-50F5-4718-8EA2-0426765EFC28}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Business Scenario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Change in revenue (through ticket price)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 up to 10 runs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Losses of $300,000 to $1.5 million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 feet to vertical drop + 1 chair lift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Gains of $3.5 million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above + 2 acres of snowmaking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above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+0.2 miles to longest run + 4 acres of snow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 change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Big Mountain can make an informed decision about ticket price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Current nation-leading facilities justify pricing at </a:t>
            </a:r>
            <a:r>
              <a:rPr lang="en" sz="1800" b="1" dirty="0"/>
              <a:t>$84-104</a:t>
            </a:r>
            <a:endParaRPr sz="1800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Pursue </a:t>
            </a:r>
            <a:r>
              <a:rPr lang="en" sz="1800" b="1" dirty="0"/>
              <a:t>increase in vertical drop </a:t>
            </a:r>
            <a:r>
              <a:rPr lang="en" sz="1800" dirty="0"/>
              <a:t>with confidence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 our model to make future decisions on facilities and ticketing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Big Mountain Resort</vt:lpstr>
      <vt:lpstr>Problem Identification</vt:lpstr>
      <vt:lpstr>Key Findings and Recommendations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cp:lastModifiedBy>Drew Bostrom</cp:lastModifiedBy>
  <cp:revision>2</cp:revision>
  <dcterms:modified xsi:type="dcterms:W3CDTF">2020-12-08T21:18:00Z</dcterms:modified>
</cp:coreProperties>
</file>