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7" r:id="rId4"/>
    <p:sldId id="284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79" r:id="rId13"/>
    <p:sldId id="265" r:id="rId14"/>
    <p:sldId id="266" r:id="rId15"/>
    <p:sldId id="267" r:id="rId16"/>
    <p:sldId id="270" r:id="rId17"/>
    <p:sldId id="271" r:id="rId18"/>
    <p:sldId id="269" r:id="rId19"/>
    <p:sldId id="280" r:id="rId20"/>
    <p:sldId id="272" r:id="rId21"/>
    <p:sldId id="283" r:id="rId22"/>
    <p:sldId id="281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630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79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2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96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4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5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5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27A5-4C76-421A-943E-80BCFDE63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will not vote?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79A65-2500-4354-A88F-128605DD7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nonvoters using survey data</a:t>
            </a:r>
          </a:p>
        </p:txBody>
      </p:sp>
    </p:spTree>
    <p:extLst>
      <p:ext uri="{BB962C8B-B14F-4D97-AF65-F5344CB8AC3E}">
        <p14:creationId xmlns:p14="http://schemas.microsoft.com/office/powerpoint/2010/main" val="143625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110F-BD9E-4474-BDEB-D7A208DB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Important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01-539A-408F-ACD2-DBB5B0A7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2904024"/>
            <a:ext cx="10415631" cy="165845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No matter who wins, nothing will change for people like 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833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110F-BD9E-4474-BDEB-D7A208DB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Important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01-539A-408F-ACD2-DBB5B0A7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2904024"/>
            <a:ext cx="10415631" cy="165845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 information and difficulty voting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645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7D9-700E-46F3-A2E1-F7BD65A1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F8C1-0AA0-485E-B3AB-17B0E4D0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K-means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321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6137-9416-47E1-B0FF-16FAA9E1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E2B19-EEE6-42BB-BC49-CB883D7C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07" y="1795414"/>
            <a:ext cx="6255385" cy="44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8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B69-C291-4C86-83A4-1D12727F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1: Nonvoters (849)    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4DC-4D0D-4E88-A936-B89CF931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87655" cy="4839801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Voting in elections -- not at all important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don’t believe in voting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what happens in government and politics -- not at all important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don’t trust the political system to serve my needs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not plan to vote in November 2020 election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Never vote - 72%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57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B69-C291-4C86-83A4-1D12727F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2: Difficulty voting/low enthusiasm (1080)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4DC-4D0D-4E88-A936-B89CF931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87655" cy="4839801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Believing in God -- not at all important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Displaying the American flag -- not at all important 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 to cast a provisional ballot 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Supporting the military -- not so important 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Couldn’t get off work to vote when polls were open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Always vote - 59%, Sporadic - 29%</a:t>
            </a:r>
          </a:p>
        </p:txBody>
      </p:sp>
    </p:spTree>
    <p:extLst>
      <p:ext uri="{BB962C8B-B14F-4D97-AF65-F5344CB8AC3E}">
        <p14:creationId xmlns:p14="http://schemas.microsoft.com/office/powerpoint/2010/main" val="414577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B69-C291-4C86-83A4-1D12727F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3: Trust in Institutions (1223)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4DC-4D0D-4E88-A936-B89CF931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87655" cy="4839801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Trust the news media -- a lot      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The mainstream media is more interested in making money than telling the truth -- strongly disagree     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Electronic votes submitted online or by email safe/secure -- very confident       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Trust the intelligence community -- a lot    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Trust Congress -- a lot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Always vote - 82%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5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B69-C291-4C86-83A4-1D12727F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4: Strong Republican/Skeptical of racism (1382)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4DC-4D0D-4E88-A936-B89CF931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87655" cy="4839801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Trust the presidency - a lot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The Democratic Party does not want people like me to vote, and works hard to keep us from being able to vote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Strong Republican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Systemic racism in policing is a bigger problem than violence and vandalism in protests - Strongly disagree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Systemic racism is a problem in the United States - Strongly disagree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Always vote - 77%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39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B69-C291-4C86-83A4-1D12727F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5: Weak Republican (1302)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4DC-4D0D-4E88-A936-B89CF931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87655" cy="4839801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Systemic racism is a problem in the United States - Somewhat agree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Systemic racism in policing is a bigger problem than violence and vandalism in protests - Somewhat disagree 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Following the 2020 presidential race -- somewhat closely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The Republican Party wants people like me to vote but does not work hard to earn our votes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Not very strong Republican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Always vote - 52%, Sporadic - 29% </a:t>
            </a:r>
          </a:p>
        </p:txBody>
      </p:sp>
    </p:spTree>
    <p:extLst>
      <p:ext uri="{BB962C8B-B14F-4D97-AF65-F5344CB8AC3E}">
        <p14:creationId xmlns:p14="http://schemas.microsoft.com/office/powerpoint/2010/main" val="176967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7D9-700E-46F3-A2E1-F7BD65A1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F8C1-0AA0-485E-B3AB-17B0E4D0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K-means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217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4F70-34A7-4053-A5FB-E6355B65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Statements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D19C-9122-44A8-B44E-5437FEE1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individuals who never vote (nonvoters) be predicted based on survey data?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key factors that would cause a person not to vote?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030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A8AE-CB9C-4CB3-B587-94065601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models/approaches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54C7-A390-44C1-9837-EDA00078C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1575"/>
            <a:ext cx="10353762" cy="2677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Principal component analysis </a:t>
            </a:r>
            <a:r>
              <a:rPr lang="en-US" sz="4000" dirty="0">
                <a:sym typeface="Wingdings" panose="05000000000000000000" pitchFamily="2" charset="2"/>
              </a:rPr>
              <a:t>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ym typeface="Wingdings" panose="05000000000000000000" pitchFamily="2" charset="2"/>
              </a:rPr>
              <a:t>Logistic Regression with all features  better recall with  loss of precision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2419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EEB557-E045-4967-91EE-5412EB4F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6"/>
            <a:ext cx="10141799" cy="5670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B06D72-EEA4-4E56-9D5E-96440C15A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806" y="1064806"/>
            <a:ext cx="9149952" cy="46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&#10;&#10;Description automatically generated with low confidence">
            <a:extLst>
              <a:ext uri="{FF2B5EF4-FFF2-40B4-BE49-F238E27FC236}">
                <a16:creationId xmlns:a16="http://schemas.microsoft.com/office/drawing/2014/main" id="{4B507A4F-F2D2-427A-ABA5-B667C34EBE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7200" y="1962149"/>
            <a:ext cx="4073525" cy="3643569"/>
          </a:xfrm>
          <a:prstGeom prst="rect">
            <a:avLst/>
          </a:prstGeo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69B411-C8B3-496D-ABBA-649377EB8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6" y="1962149"/>
            <a:ext cx="4073523" cy="35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657D45-DBA6-4C5F-89B3-918F5FDD2B7B}"/>
              </a:ext>
            </a:extLst>
          </p:cNvPr>
          <p:cNvSpPr txBox="1"/>
          <p:nvPr/>
        </p:nvSpPr>
        <p:spPr>
          <a:xfrm>
            <a:off x="2447925" y="1543050"/>
            <a:ext cx="17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C20A6-A975-4812-B33E-F9EF09E4E2B4}"/>
              </a:ext>
            </a:extLst>
          </p:cNvPr>
          <p:cNvSpPr txBox="1"/>
          <p:nvPr/>
        </p:nvSpPr>
        <p:spPr>
          <a:xfrm>
            <a:off x="7192896" y="1473925"/>
            <a:ext cx="208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0780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7D9-700E-46F3-A2E1-F7BD65A1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F8C1-0AA0-485E-B3AB-17B0E4D0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K-means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1100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779-2DEC-4CB2-9DF1-32E42086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DF76-B6B9-4AE2-99C6-1CAE5013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dirty="0"/>
              <a:t>#1   Use Random Forest model to identify nonvoters with good recall and precision.</a:t>
            </a:r>
          </a:p>
          <a:p>
            <a:pPr marL="36900" indent="0">
              <a:buNone/>
            </a:pPr>
            <a:r>
              <a:rPr lang="en-US" sz="4000" dirty="0"/>
              <a:t>Use Logistic model to identify more nonvoters but with some loss of precision (more false positives)</a:t>
            </a:r>
          </a:p>
        </p:txBody>
      </p:sp>
    </p:spTree>
    <p:extLst>
      <p:ext uri="{BB962C8B-B14F-4D97-AF65-F5344CB8AC3E}">
        <p14:creationId xmlns:p14="http://schemas.microsoft.com/office/powerpoint/2010/main" val="1053036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779-2DEC-4CB2-9DF1-32E42086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DF76-B6B9-4AE2-99C6-1CAE5013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dirty="0"/>
              <a:t>#2   Use Random Forest model to identify likely voters</a:t>
            </a:r>
          </a:p>
        </p:txBody>
      </p:sp>
    </p:spTree>
    <p:extLst>
      <p:ext uri="{BB962C8B-B14F-4D97-AF65-F5344CB8AC3E}">
        <p14:creationId xmlns:p14="http://schemas.microsoft.com/office/powerpoint/2010/main" val="3560208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779-2DEC-4CB2-9DF1-32E42086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DF76-B6B9-4AE2-99C6-1CAE5013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dirty="0"/>
              <a:t>#3   Use clustering to identify groups of voters and tailor message to these groups</a:t>
            </a:r>
          </a:p>
        </p:txBody>
      </p:sp>
    </p:spTree>
    <p:extLst>
      <p:ext uri="{BB962C8B-B14F-4D97-AF65-F5344CB8AC3E}">
        <p14:creationId xmlns:p14="http://schemas.microsoft.com/office/powerpoint/2010/main" val="190910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4F70-34A7-4053-A5FB-E6355B65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Statements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D19C-9122-44A8-B44E-5437FEE1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citizens be placed a small number of groups in which they share common characteristics?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93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C22F-4523-43E3-B694-C6253B54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7EC6-3BA8-4559-A6DC-25B5CD26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Survey – categorical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5836 respondents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115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Target: </a:t>
            </a:r>
          </a:p>
          <a:p>
            <a:pPr marL="36900" indent="0">
              <a:buNone/>
            </a:pPr>
            <a:r>
              <a:rPr lang="en-US" sz="4000" dirty="0"/>
              <a:t>voter category – always, sporadic, rarely/never</a:t>
            </a:r>
          </a:p>
        </p:txBody>
      </p:sp>
    </p:spTree>
    <p:extLst>
      <p:ext uri="{BB962C8B-B14F-4D97-AF65-F5344CB8AC3E}">
        <p14:creationId xmlns:p14="http://schemas.microsoft.com/office/powerpoint/2010/main" val="84236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7D9-700E-46F3-A2E1-F7BD65A1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F8C1-0AA0-485E-B3AB-17B0E4D0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K-means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456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54644C9-8980-4837-B365-8BCBB3272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8463" y="1290671"/>
            <a:ext cx="4855826" cy="428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19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110F-BD9E-4474-BDEB-D7A208DB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Important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01-539A-408F-ACD2-DBB5B0A7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904024"/>
            <a:ext cx="10353762" cy="8583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Voting is an important civic duty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3744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110F-BD9E-4474-BDEB-D7A208DB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Important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01-539A-408F-ACD2-DBB5B0A7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904024"/>
            <a:ext cx="10353762" cy="8583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Plan to vote in 2020 national election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16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110F-BD9E-4474-BDEB-D7A208DB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Important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01-539A-408F-ACD2-DBB5B0A7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904024"/>
            <a:ext cx="10353762" cy="8583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Registered to vote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2745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243</TotalTime>
  <Words>633</Words>
  <Application>Microsoft Office PowerPoint</Application>
  <PresentationFormat>Widescreen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Calisto MT</vt:lpstr>
      <vt:lpstr>Garamond</vt:lpstr>
      <vt:lpstr>Symbol</vt:lpstr>
      <vt:lpstr>Wingdings 2</vt:lpstr>
      <vt:lpstr>Slate</vt:lpstr>
      <vt:lpstr>Who will not vote?</vt:lpstr>
      <vt:lpstr>Problem Statements </vt:lpstr>
      <vt:lpstr>Problem Statements </vt:lpstr>
      <vt:lpstr>Data</vt:lpstr>
      <vt:lpstr>Presentation Outline</vt:lpstr>
      <vt:lpstr>PowerPoint Presentation</vt:lpstr>
      <vt:lpstr>Most Important Responses</vt:lpstr>
      <vt:lpstr>Most Important Responses</vt:lpstr>
      <vt:lpstr>Most Important Responses</vt:lpstr>
      <vt:lpstr>Most Important Responses</vt:lpstr>
      <vt:lpstr>Not Important Responses</vt:lpstr>
      <vt:lpstr>Presentation Outline</vt:lpstr>
      <vt:lpstr>K-means clustering</vt:lpstr>
      <vt:lpstr>Cluster 1: Nonvoters (849)     </vt:lpstr>
      <vt:lpstr>Cluster 2: Difficulty voting/low enthusiasm (1080)</vt:lpstr>
      <vt:lpstr>Cluster 3: Trust in Institutions (1223) </vt:lpstr>
      <vt:lpstr>Cluster 4: Strong Republican/Skeptical of racism (1382) </vt:lpstr>
      <vt:lpstr>Cluster 5: Weak Republican (1302) </vt:lpstr>
      <vt:lpstr>Presentation Outline</vt:lpstr>
      <vt:lpstr>Other models/approaches</vt:lpstr>
      <vt:lpstr>PowerPoint Presentation</vt:lpstr>
      <vt:lpstr>Presentation Outline</vt:lpstr>
      <vt:lpstr>Recommendations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will not vote?</dc:title>
  <dc:creator>Drew Bostrom</dc:creator>
  <cp:lastModifiedBy>Drew Bostrom</cp:lastModifiedBy>
  <cp:revision>14</cp:revision>
  <dcterms:created xsi:type="dcterms:W3CDTF">2021-05-05T21:13:49Z</dcterms:created>
  <dcterms:modified xsi:type="dcterms:W3CDTF">2021-05-19T23:32:11Z</dcterms:modified>
</cp:coreProperties>
</file>