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</p:sldIdLst>
  <p:sldSz cx="15122525" cy="10693400"/>
  <p:notesSz cx="209296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69900" indent="-127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39800" indent="-25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409700" indent="-381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81188" indent="-52388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D42"/>
    <a:srgbClr val="660033"/>
    <a:srgbClr val="00FFFF"/>
    <a:srgbClr val="0033CC"/>
    <a:srgbClr val="046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50" d="100"/>
          <a:sy n="50" d="100"/>
        </p:scale>
        <p:origin x="14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504" y="6598796"/>
            <a:ext cx="25706456" cy="455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008" y="12037544"/>
            <a:ext cx="21169448" cy="5428890"/>
          </a:xfrm>
        </p:spPr>
        <p:txBody>
          <a:bodyPr/>
          <a:lstStyle>
            <a:lvl1pPr marL="0" indent="0" algn="ctr">
              <a:buNone/>
              <a:defRPr/>
            </a:lvl1pPr>
            <a:lvl2pPr marL="470322" indent="0" algn="ctr">
              <a:buNone/>
              <a:defRPr/>
            </a:lvl2pPr>
            <a:lvl3pPr marL="940643" indent="0" algn="ctr">
              <a:buNone/>
              <a:defRPr/>
            </a:lvl3pPr>
            <a:lvl4pPr marL="1410965" indent="0" algn="ctr">
              <a:buNone/>
              <a:defRPr/>
            </a:lvl4pPr>
            <a:lvl5pPr marL="1881287" indent="0" algn="ctr">
              <a:buNone/>
              <a:defRPr/>
            </a:lvl5pPr>
            <a:lvl6pPr marL="2351608" indent="0" algn="ctr">
              <a:buNone/>
              <a:defRPr/>
            </a:lvl6pPr>
            <a:lvl7pPr marL="2821930" indent="0" algn="ctr">
              <a:buNone/>
              <a:defRPr/>
            </a:lvl7pPr>
            <a:lvl8pPr marL="3292251" indent="0" algn="ctr">
              <a:buNone/>
              <a:defRPr/>
            </a:lvl8pPr>
            <a:lvl9pPr marL="37625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235E1-9EE5-9B4E-A378-1602839816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27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F710A-7EB4-8248-AD16-1A5A614CA6F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96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7242" y="851140"/>
            <a:ext cx="6803885" cy="18123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336" y="851140"/>
            <a:ext cx="20258795" cy="18123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BF9AA-33CA-734A-9E34-8DEFA349FDE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93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0172C-9007-214A-B59E-92CD2D2A6BA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9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840" y="13649451"/>
            <a:ext cx="25706456" cy="421954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40" y="9002690"/>
            <a:ext cx="25706456" cy="4646761"/>
          </a:xfrm>
        </p:spPr>
        <p:txBody>
          <a:bodyPr anchor="b"/>
          <a:lstStyle>
            <a:lvl1pPr marL="0" indent="0">
              <a:buNone/>
              <a:defRPr sz="2100"/>
            </a:lvl1pPr>
            <a:lvl2pPr marL="470322" indent="0">
              <a:buNone/>
              <a:defRPr sz="1900"/>
            </a:lvl2pPr>
            <a:lvl3pPr marL="940643" indent="0">
              <a:buNone/>
              <a:defRPr sz="1600"/>
            </a:lvl3pPr>
            <a:lvl4pPr marL="1410965" indent="0">
              <a:buNone/>
              <a:defRPr sz="1400"/>
            </a:lvl4pPr>
            <a:lvl5pPr marL="1881287" indent="0">
              <a:buNone/>
              <a:defRPr sz="1400"/>
            </a:lvl5pPr>
            <a:lvl6pPr marL="2351608" indent="0">
              <a:buNone/>
              <a:defRPr sz="1400"/>
            </a:lvl6pPr>
            <a:lvl7pPr marL="2821930" indent="0">
              <a:buNone/>
              <a:defRPr sz="1400"/>
            </a:lvl7pPr>
            <a:lvl8pPr marL="3292251" indent="0">
              <a:buNone/>
              <a:defRPr sz="1400"/>
            </a:lvl8pPr>
            <a:lvl9pPr marL="376257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F7F13A-C50D-2947-AB70-F7A900AB46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67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36" y="4957313"/>
            <a:ext cx="13531340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9789" y="4957313"/>
            <a:ext cx="13531339" cy="1401751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F09E48-7AF0-F147-8625-1E9BBEDE6E7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41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336" y="4755209"/>
            <a:ext cx="13362219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336" y="6736818"/>
            <a:ext cx="13362219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4030" y="4755209"/>
            <a:ext cx="13367097" cy="19816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0322" indent="0">
              <a:buNone/>
              <a:defRPr sz="2100" b="1"/>
            </a:lvl2pPr>
            <a:lvl3pPr marL="940643" indent="0">
              <a:buNone/>
              <a:defRPr sz="1900" b="1"/>
            </a:lvl3pPr>
            <a:lvl4pPr marL="1410965" indent="0">
              <a:buNone/>
              <a:defRPr sz="1600" b="1"/>
            </a:lvl4pPr>
            <a:lvl5pPr marL="1881287" indent="0">
              <a:buNone/>
              <a:defRPr sz="1600" b="1"/>
            </a:lvl5pPr>
            <a:lvl6pPr marL="2351608" indent="0">
              <a:buNone/>
              <a:defRPr sz="1600" b="1"/>
            </a:lvl6pPr>
            <a:lvl7pPr marL="2821930" indent="0">
              <a:buNone/>
              <a:defRPr sz="1600" b="1"/>
            </a:lvl7pPr>
            <a:lvl8pPr marL="3292251" indent="0">
              <a:buNone/>
              <a:defRPr sz="1600" b="1"/>
            </a:lvl8pPr>
            <a:lvl9pPr marL="37625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4030" y="6736818"/>
            <a:ext cx="13367097" cy="12238005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E0976-4050-8849-B93D-C9974A7BE4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489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2A00D-80C1-5E42-9731-05E9BE2843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00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B8E08-0882-4045-8039-B54BFF0D5BD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4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336" y="846211"/>
            <a:ext cx="9950519" cy="359844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3865" y="846211"/>
            <a:ext cx="16907263" cy="181286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336" y="4444657"/>
            <a:ext cx="9950519" cy="14530166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0FF174-7C35-1A4B-A6AA-113DC76610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75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7381" y="14870294"/>
            <a:ext cx="18146403" cy="175485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7381" y="1897812"/>
            <a:ext cx="18146403" cy="12745731"/>
          </a:xfrm>
        </p:spPr>
        <p:txBody>
          <a:bodyPr lIns="294019" tIns="147016" rIns="294019" bIns="147016"/>
          <a:lstStyle>
            <a:lvl1pPr marL="0" indent="0">
              <a:buNone/>
              <a:defRPr sz="3300"/>
            </a:lvl1pPr>
            <a:lvl2pPr marL="470322" indent="0">
              <a:buNone/>
              <a:defRPr sz="2900"/>
            </a:lvl2pPr>
            <a:lvl3pPr marL="940643" indent="0">
              <a:buNone/>
              <a:defRPr sz="2500"/>
            </a:lvl3pPr>
            <a:lvl4pPr marL="1410965" indent="0">
              <a:buNone/>
              <a:defRPr sz="2100"/>
            </a:lvl4pPr>
            <a:lvl5pPr marL="1881287" indent="0">
              <a:buNone/>
              <a:defRPr sz="2100"/>
            </a:lvl5pPr>
            <a:lvl6pPr marL="2351608" indent="0">
              <a:buNone/>
              <a:defRPr sz="2100"/>
            </a:lvl6pPr>
            <a:lvl7pPr marL="2821930" indent="0">
              <a:buNone/>
              <a:defRPr sz="2100"/>
            </a:lvl7pPr>
            <a:lvl8pPr marL="3292251" indent="0">
              <a:buNone/>
              <a:defRPr sz="2100"/>
            </a:lvl8pPr>
            <a:lvl9pPr marL="3762573" indent="0">
              <a:buNone/>
              <a:defRPr sz="21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7381" y="16625153"/>
            <a:ext cx="18146403" cy="2492623"/>
          </a:xfrm>
        </p:spPr>
        <p:txBody>
          <a:bodyPr/>
          <a:lstStyle>
            <a:lvl1pPr marL="0" indent="0">
              <a:buNone/>
              <a:defRPr sz="1400"/>
            </a:lvl1pPr>
            <a:lvl2pPr marL="470322" indent="0">
              <a:buNone/>
              <a:defRPr sz="1200"/>
            </a:lvl2pPr>
            <a:lvl3pPr marL="940643" indent="0">
              <a:buNone/>
              <a:defRPr sz="1000"/>
            </a:lvl3pPr>
            <a:lvl4pPr marL="1410965" indent="0">
              <a:buNone/>
              <a:defRPr sz="900"/>
            </a:lvl4pPr>
            <a:lvl5pPr marL="1881287" indent="0">
              <a:buNone/>
              <a:defRPr sz="900"/>
            </a:lvl5pPr>
            <a:lvl6pPr marL="2351608" indent="0">
              <a:buNone/>
              <a:defRPr sz="900"/>
            </a:lvl6pPr>
            <a:lvl7pPr marL="2821930" indent="0">
              <a:buNone/>
              <a:defRPr sz="900"/>
            </a:lvl7pPr>
            <a:lvl8pPr marL="3292251" indent="0">
              <a:buNone/>
              <a:defRPr sz="900"/>
            </a:lvl8pPr>
            <a:lvl9pPr marL="37625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6CDCD6-9923-B144-AE4C-F2786CB3066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4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28625"/>
            <a:ext cx="13611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95550"/>
            <a:ext cx="13611225" cy="705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9737725"/>
            <a:ext cx="352901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>
              <a:defRPr sz="2300"/>
            </a:lvl1pPr>
          </a:lstStyle>
          <a:p>
            <a:endParaRPr lang="en-US" altLang="x-non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7313" y="9737725"/>
            <a:ext cx="47879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ctr">
              <a:defRPr sz="2300"/>
            </a:lvl1pPr>
          </a:lstStyle>
          <a:p>
            <a:endParaRPr lang="en-US" altLang="x-non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7863" y="9737725"/>
            <a:ext cx="3529012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7408" tIns="73708" rIns="147408" bIns="73708" numCol="1" anchor="t" anchorCtr="0" compatLnSpc="1">
            <a:prstTxWarp prst="textNoShape">
              <a:avLst/>
            </a:prstTxWarp>
          </a:bodyPr>
          <a:lstStyle>
            <a:lvl1pPr algn="r">
              <a:defRPr sz="2300"/>
            </a:lvl1pPr>
          </a:lstStyle>
          <a:p>
            <a:fld id="{C65CAD8A-68BD-6243-838A-3DD119E815E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2pPr>
      <a:lvl3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3pPr>
      <a:lvl4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4pPr>
      <a:lvl5pPr algn="ctr" defTabSz="1473200" rtl="0" eaLnBrk="1" fontAlgn="base" hangingPunct="1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" charset="0"/>
        </a:defRPr>
      </a:lvl5pPr>
      <a:lvl6pPr marL="470322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6pPr>
      <a:lvl7pPr marL="940643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7pPr>
      <a:lvl8pPr marL="1410965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8pPr>
      <a:lvl9pPr marL="1881287" algn="ctr" defTabSz="2941144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2"/>
          </a:solidFill>
          <a:latin typeface="Arial" charset="0"/>
        </a:defRPr>
      </a:lvl9pPr>
    </p:titleStyle>
    <p:bodyStyle>
      <a:lvl1pPr marL="554038" indent="-554038" algn="l" defTabSz="1473200" rtl="0" eaLnBrk="1" fontAlgn="base" hangingPunct="1">
        <a:spcBef>
          <a:spcPct val="20000"/>
        </a:spcBef>
        <a:spcAft>
          <a:spcPct val="0"/>
        </a:spcAft>
        <a:buChar char="•"/>
        <a:defRPr sz="5200">
          <a:solidFill>
            <a:schemeClr val="tx1"/>
          </a:solidFill>
          <a:latin typeface="+mn-lt"/>
          <a:ea typeface="+mn-ea"/>
          <a:cs typeface="+mn-cs"/>
        </a:defRPr>
      </a:lvl1pPr>
      <a:lvl2pPr marL="1198563" indent="-460375" algn="l" defTabSz="1473200" rtl="0" eaLnBrk="1" fontAlgn="base" hangingPunct="1">
        <a:spcBef>
          <a:spcPct val="20000"/>
        </a:spcBef>
        <a:spcAft>
          <a:spcPct val="0"/>
        </a:spcAft>
        <a:buChar char="–"/>
        <a:defRPr sz="4500">
          <a:solidFill>
            <a:schemeClr val="tx1"/>
          </a:solidFill>
          <a:latin typeface="+mn-lt"/>
        </a:defRPr>
      </a:lvl2pPr>
      <a:lvl3pPr marL="1843088" indent="-368300" algn="l" defTabSz="1473200" rtl="0" eaLnBrk="1" fontAlgn="base" hangingPunct="1">
        <a:spcBef>
          <a:spcPct val="20000"/>
        </a:spcBef>
        <a:spcAft>
          <a:spcPct val="0"/>
        </a:spcAft>
        <a:buChar char="•"/>
        <a:defRPr sz="3900">
          <a:solidFill>
            <a:schemeClr val="tx1"/>
          </a:solidFill>
          <a:latin typeface="+mn-lt"/>
        </a:defRPr>
      </a:lvl3pPr>
      <a:lvl4pPr marL="2581275" indent="-368300" algn="l" defTabSz="1473200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317875" indent="-368300" algn="l" defTabSz="1473200" rtl="0" eaLnBrk="1" fontAlgn="base" hangingPunct="1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7089119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559441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029763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500084" indent="-734878" algn="l" defTabSz="2941144" rtl="0" eaLnBrk="1" fontAlgn="base" hangingPunct="1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322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064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0965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1287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608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1930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2251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2573" algn="l" defTabSz="94064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5"/>
          <p:cNvSpPr>
            <a:spLocks noChangeShapeType="1"/>
          </p:cNvSpPr>
          <p:nvPr/>
        </p:nvSpPr>
        <p:spPr bwMode="auto">
          <a:xfrm>
            <a:off x="0" y="1406525"/>
            <a:ext cx="15122525" cy="0"/>
          </a:xfrm>
          <a:prstGeom prst="line">
            <a:avLst/>
          </a:prstGeom>
          <a:noFill/>
          <a:ln w="1143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064" tIns="47032" rIns="94064" bIns="47032"/>
          <a:lstStyle/>
          <a:p>
            <a:endParaRPr lang="en-US"/>
          </a:p>
        </p:txBody>
      </p:sp>
      <p:pic>
        <p:nvPicPr>
          <p:cNvPr id="2051" name="Picture 17" descr="logo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46525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455738"/>
            <a:ext cx="15122525" cy="9267825"/>
          </a:xfrm>
          <a:prstGeom prst="rect">
            <a:avLst/>
          </a:prstGeom>
          <a:solidFill>
            <a:srgbClr val="046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165" tIns="23582" rIns="47165" bIns="23582" anchor="ctr"/>
          <a:lstStyle>
            <a:lvl1pPr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71488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7148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/>
            <a:endParaRPr lang="en-GB"/>
          </a:p>
        </p:txBody>
      </p:sp>
      <p:pic>
        <p:nvPicPr>
          <p:cNvPr id="2053" name="Picture 5" descr="use RH modifi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0"/>
            <a:ext cx="5662612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631616" y="1414290"/>
            <a:ext cx="9700938" cy="4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7165" tIns="23582" rIns="47165" bIns="23582">
            <a:spAutoFit/>
          </a:bodyPr>
          <a:lstStyle>
            <a:lvl1pPr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433513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433513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>
                <a:solidFill>
                  <a:schemeClr val="bg1"/>
                </a:solidFill>
              </a:rPr>
              <a:t>Drew Berry		Supervisor: Yunfei Long</a:t>
            </a:r>
          </a:p>
        </p:txBody>
      </p:sp>
      <p:sp>
        <p:nvSpPr>
          <p:cNvPr id="2059" name="TextBox 11"/>
          <p:cNvSpPr txBox="1">
            <a:spLocks noChangeArrowheads="1"/>
          </p:cNvSpPr>
          <p:nvPr/>
        </p:nvSpPr>
        <p:spPr bwMode="auto">
          <a:xfrm>
            <a:off x="3946525" y="409574"/>
            <a:ext cx="70711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2400" dirty="0"/>
              <a:t>Recreating Street Fighter arcade game 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18A166-BC0F-B73B-A702-799E162384EF}"/>
              </a:ext>
            </a:extLst>
          </p:cNvPr>
          <p:cNvSpPr/>
          <p:nvPr/>
        </p:nvSpPr>
        <p:spPr bwMode="auto">
          <a:xfrm>
            <a:off x="80077" y="6398255"/>
            <a:ext cx="9968990" cy="4195164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Gameplay</a:t>
            </a:r>
          </a:p>
          <a:p>
            <a:pPr marL="457200" indent="-457200" defTabSz="2859088">
              <a:buFont typeface="Arial" panose="020B0604020202020204" pitchFamily="34" charset="0"/>
              <a:buChar char="•"/>
            </a:pPr>
            <a:r>
              <a:rPr lang="en-GB" sz="2800" dirty="0"/>
              <a:t>Fight as one of eight beloved characters in a retro arcade style, across many familiar locations.</a:t>
            </a:r>
          </a:p>
          <a:p>
            <a:pPr marL="457200" indent="-457200" defTabSz="2859088">
              <a:buFont typeface="Arial" panose="020B0604020202020204" pitchFamily="34" charset="0"/>
              <a:buChar char="•"/>
            </a:pPr>
            <a:r>
              <a:rPr lang="en-GB" sz="2800" dirty="0"/>
              <a:t>Use an array of attacks to defeat your opponent, these include jumping kicks and fireballs.</a:t>
            </a:r>
            <a:endParaRPr kumimoji="0" lang="en-GB" sz="2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indent="-457200" algn="l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800" dirty="0"/>
              <a:t>Play one of three game modes: Story, Arcade and Training.</a:t>
            </a:r>
          </a:p>
          <a:p>
            <a:pPr marL="927100" lvl="1" indent="-457200" defTabSz="2859088">
              <a:buFont typeface="Arial" panose="020B0604020202020204" pitchFamily="34" charset="0"/>
              <a:buChar char="•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Story allows the player to battle the computer across the world.</a:t>
            </a:r>
          </a:p>
          <a:p>
            <a:pPr marL="927100" lvl="1" indent="-457200" defTabSz="2859088">
              <a:buFont typeface="Arial" panose="020B0604020202020204" pitchFamily="34" charset="0"/>
              <a:buChar char="•"/>
            </a:pPr>
            <a:r>
              <a:rPr lang="en-GB" sz="2400" dirty="0"/>
              <a:t>Arcade allows two players to clash in “best of 3” games.</a:t>
            </a:r>
          </a:p>
          <a:p>
            <a:pPr marL="927100" lvl="1" indent="-457200" defTabSz="2859088">
              <a:buFont typeface="Arial" panose="020B0604020202020204" pitchFamily="34" charset="0"/>
              <a:buChar char="•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Train</a:t>
            </a:r>
            <a:r>
              <a:rPr lang="en-GB" sz="2400" dirty="0"/>
              <a:t>ing allows new players to get accustomed to the controls.</a:t>
            </a:r>
          </a:p>
          <a:p>
            <a:pPr lvl="1" indent="0" defTabSz="2859088"/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50EF-DD38-EA07-1302-24E51B71FD5F}"/>
              </a:ext>
            </a:extLst>
          </p:cNvPr>
          <p:cNvSpPr/>
          <p:nvPr/>
        </p:nvSpPr>
        <p:spPr bwMode="auto">
          <a:xfrm>
            <a:off x="5103338" y="2037117"/>
            <a:ext cx="4945728" cy="207505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Aim</a:t>
            </a:r>
          </a:p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800" dirty="0"/>
              <a:t>This project aimed to faithfully recreate the PVP fighting game Street Fighter.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AD23D-439B-782B-505F-115DD25BF3DA}"/>
              </a:ext>
            </a:extLst>
          </p:cNvPr>
          <p:cNvSpPr/>
          <p:nvPr/>
        </p:nvSpPr>
        <p:spPr bwMode="auto">
          <a:xfrm>
            <a:off x="10175073" y="9731823"/>
            <a:ext cx="4821445" cy="85497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Contact me</a:t>
            </a:r>
          </a:p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drewber</a:t>
            </a:r>
            <a:r>
              <a:rPr lang="en-GB" sz="2400" dirty="0"/>
              <a:t>ry612@outlook.com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Street Fighter 2' is currently free to download on Steam">
            <a:extLst>
              <a:ext uri="{FF2B5EF4-FFF2-40B4-BE49-F238E27FC236}">
                <a16:creationId xmlns:a16="http://schemas.microsoft.com/office/drawing/2014/main" id="{41777EC7-16AF-98E4-0C6B-20CCF244F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2" r="12859"/>
          <a:stretch/>
        </p:blipFill>
        <p:spPr bwMode="auto">
          <a:xfrm>
            <a:off x="115337" y="2055641"/>
            <a:ext cx="4844546" cy="419516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D61E44-722F-2652-1E2C-ACE78FDFC8CA}"/>
              </a:ext>
            </a:extLst>
          </p:cNvPr>
          <p:cNvSpPr/>
          <p:nvPr/>
        </p:nvSpPr>
        <p:spPr bwMode="auto">
          <a:xfrm>
            <a:off x="10162642" y="2052316"/>
            <a:ext cx="4821445" cy="3654423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200" u="sng" dirty="0"/>
              <a:t>Implementation</a:t>
            </a:r>
          </a:p>
          <a:p>
            <a:pPr marL="457200" marR="0" indent="-457200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visual interface of the game was implemented with Java Swing.</a:t>
            </a:r>
          </a:p>
          <a:p>
            <a:pPr marL="457200" marR="0" indent="-457200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/>
              <a:t>The controls were implemented with extended </a:t>
            </a:r>
            <a:r>
              <a:rPr lang="en-GB" sz="2000" dirty="0" err="1"/>
              <a:t>KeyAdapters</a:t>
            </a:r>
            <a:r>
              <a:rPr lang="en-GB" sz="2000" dirty="0"/>
              <a:t>.</a:t>
            </a:r>
          </a:p>
          <a:p>
            <a:pPr marL="457200" marR="0" indent="-457200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/>
              <a:t>Sprites and backgrounds were included with the use of </a:t>
            </a:r>
            <a:r>
              <a:rPr lang="en-GB" sz="2000" dirty="0" err="1"/>
              <a:t>ImageIO</a:t>
            </a:r>
            <a:r>
              <a:rPr lang="en-GB" sz="2000" dirty="0"/>
              <a:t> and </a:t>
            </a:r>
            <a:r>
              <a:rPr lang="en-GB" sz="2000" dirty="0" err="1"/>
              <a:t>BufferedImage</a:t>
            </a:r>
            <a:r>
              <a:rPr lang="en-GB" sz="2000" dirty="0"/>
              <a:t> classes.</a:t>
            </a:r>
          </a:p>
          <a:p>
            <a:pPr marL="457200" marR="0" indent="-457200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/>
              <a:t>Sprite animations are created from images known as </a:t>
            </a:r>
            <a:r>
              <a:rPr lang="en-GB" sz="2000"/>
              <a:t>sprite sheets, </a:t>
            </a:r>
            <a:r>
              <a:rPr lang="en-GB" sz="2000" dirty="0"/>
              <a:t>as shown below.</a:t>
            </a:r>
            <a:endParaRPr kumimoji="0" lang="en-GB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F6F7AF3-11C7-BC98-2C90-7F5C0D1707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78" b="65990"/>
          <a:stretch/>
        </p:blipFill>
        <p:spPr>
          <a:xfrm>
            <a:off x="10361237" y="5784467"/>
            <a:ext cx="4420559" cy="38696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28A166-D910-5D10-5247-2C761E85FC89}"/>
              </a:ext>
            </a:extLst>
          </p:cNvPr>
          <p:cNvSpPr/>
          <p:nvPr/>
        </p:nvSpPr>
        <p:spPr bwMode="auto">
          <a:xfrm>
            <a:off x="5103338" y="4237362"/>
            <a:ext cx="4945728" cy="2013440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859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ent</a:t>
            </a:r>
            <a:r>
              <a:rPr lang="en-GB" sz="2800" dirty="0"/>
              <a:t>ire game was written from scratch in Java.</a:t>
            </a:r>
            <a:endParaRPr kumimoji="0" lang="en-GB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E5F4B723-E0EA-F16A-BCB7-E89AE496A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54" y="4957073"/>
            <a:ext cx="1972862" cy="13162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590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5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D40E6585C8784EB4F7A91A219ECB38" ma:contentTypeVersion="0" ma:contentTypeDescription="Create a new document." ma:contentTypeScope="" ma:versionID="225f1df7c0d1d866e72199d38b9177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9E428E-B4E8-4A06-9EB6-04820EC0F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4D0D3C5-34E4-4C50-AEF0-1975AC22A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CE301 Poster Template</Template>
  <TotalTime>301</TotalTime>
  <Words>182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Vickers, Anthony J</dc:creator>
  <cp:lastModifiedBy>Drew Berry</cp:lastModifiedBy>
  <cp:revision>8</cp:revision>
  <dcterms:created xsi:type="dcterms:W3CDTF">2017-01-16T10:10:48Z</dcterms:created>
  <dcterms:modified xsi:type="dcterms:W3CDTF">2023-05-09T06:17:09Z</dcterms:modified>
</cp:coreProperties>
</file>