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Custorec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Founded BY DREWB.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CustoREC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CustoRec</a:t>
            </a:r>
            <a:r>
              <a:rPr lang="en-US" sz="2800" dirty="0" smtClean="0"/>
              <a:t> is a first-tier records/data company. </a:t>
            </a:r>
            <a:r>
              <a:rPr lang="en-US" sz="2800" dirty="0" err="1" smtClean="0"/>
              <a:t>CustoRec</a:t>
            </a:r>
            <a:r>
              <a:rPr lang="en-US" sz="2800" dirty="0" smtClean="0"/>
              <a:t>, keeps data on customers for our clients. We have a secure and remote databases to hold and receive data. Our clients can upload and or change data anytime of the day. Each client has a specific server for their data; so no worries about data being compromised by other entities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37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Remote Access</a:t>
            </a:r>
          </a:p>
          <a:p>
            <a:r>
              <a:rPr lang="en-US" sz="2000" dirty="0" smtClean="0"/>
              <a:t>SSL</a:t>
            </a:r>
          </a:p>
          <a:p>
            <a:r>
              <a:rPr lang="en-US" sz="2000" dirty="0" err="1" smtClean="0"/>
              <a:t>Vaadin</a:t>
            </a:r>
            <a:r>
              <a:rPr lang="en-US" sz="2000" dirty="0" smtClean="0"/>
              <a:t> technology is used</a:t>
            </a:r>
          </a:p>
          <a:p>
            <a:r>
              <a:rPr lang="en-US" sz="2000" dirty="0" smtClean="0"/>
              <a:t>Latest Java technology</a:t>
            </a:r>
          </a:p>
          <a:p>
            <a:r>
              <a:rPr lang="en-US" sz="2000" dirty="0" smtClean="0"/>
              <a:t>Secure front- and-back end servers</a:t>
            </a:r>
          </a:p>
          <a:p>
            <a:r>
              <a:rPr lang="en-US" sz="2000" dirty="0" smtClean="0"/>
              <a:t>Server Applications capable</a:t>
            </a:r>
          </a:p>
          <a:p>
            <a:r>
              <a:rPr lang="en-US" sz="2000" dirty="0" smtClean="0"/>
              <a:t>Cloud based backup </a:t>
            </a:r>
            <a:r>
              <a:rPr lang="en-US" sz="2000" smtClean="0"/>
              <a:t>and recovery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2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Could Arise with </a:t>
            </a:r>
            <a:r>
              <a:rPr lang="en-US" dirty="0" err="1" smtClean="0"/>
              <a:t>CuSToReC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Customer Error</a:t>
            </a:r>
          </a:p>
          <a:p>
            <a:r>
              <a:rPr lang="en-US" sz="2800" dirty="0" smtClean="0"/>
              <a:t>Data Outages</a:t>
            </a:r>
          </a:p>
          <a:p>
            <a:r>
              <a:rPr lang="en-US" sz="2800" dirty="0" smtClean="0"/>
              <a:t>Upgrade times</a:t>
            </a:r>
          </a:p>
          <a:p>
            <a:r>
              <a:rPr lang="en-US" sz="2800" dirty="0" smtClean="0"/>
              <a:t>Once edited can’t be back-dated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a new and cost effective service</a:t>
            </a:r>
          </a:p>
          <a:p>
            <a:r>
              <a:rPr lang="en-US" sz="2000" dirty="0" smtClean="0"/>
              <a:t>Very secure service for data </a:t>
            </a:r>
          </a:p>
          <a:p>
            <a:r>
              <a:rPr lang="en-US" sz="2000" dirty="0" smtClean="0"/>
              <a:t>Our clients will not have to store data centers that their locations</a:t>
            </a:r>
          </a:p>
          <a:p>
            <a:r>
              <a:rPr lang="en-US" sz="2000" dirty="0" smtClean="0"/>
              <a:t>Global services available </a:t>
            </a:r>
          </a:p>
          <a:p>
            <a:r>
              <a:rPr lang="en-US" sz="2000" dirty="0" smtClean="0"/>
              <a:t>Easy for clients IT departments to maintain</a:t>
            </a:r>
          </a:p>
          <a:p>
            <a:r>
              <a:rPr lang="en-US" sz="2000" dirty="0" smtClean="0"/>
              <a:t>24/7 support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9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CUSTOREC </a:t>
            </a:r>
            <a:r>
              <a:rPr lang="en-US" dirty="0" smtClean="0"/>
              <a:t>Samples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Basic Sample</a:t>
            </a:r>
            <a:endParaRPr lang="en-US" dirty="0"/>
          </a:p>
        </p:txBody>
      </p:sp>
      <p:pic>
        <p:nvPicPr>
          <p:cNvPr id="6" name="Content Placeholder 5" descr="Screen Shot 2018-02-28 at 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6" b="27336"/>
          <a:stretch>
            <a:fillRect/>
          </a:stretch>
        </p:blipFill>
        <p:spPr>
          <a:xfrm>
            <a:off x="822960" y="1096963"/>
            <a:ext cx="7520940" cy="3579849"/>
          </a:xfrm>
        </p:spPr>
      </p:pic>
    </p:spTree>
    <p:extLst>
      <p:ext uri="{BB962C8B-B14F-4D97-AF65-F5344CB8AC3E}">
        <p14:creationId xmlns:p14="http://schemas.microsoft.com/office/powerpoint/2010/main" val="175311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59"/>
            <a:ext cx="7520940" cy="3052263"/>
          </a:xfrm>
        </p:spPr>
        <p:txBody>
          <a:bodyPr/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3801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721</TotalTime>
  <Words>172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Custorec</vt:lpstr>
      <vt:lpstr>What is CustoREC?</vt:lpstr>
      <vt:lpstr>Our Technology</vt:lpstr>
      <vt:lpstr>ISSUES that Could Arise with CuSToReC</vt:lpstr>
      <vt:lpstr>Conclusion</vt:lpstr>
      <vt:lpstr>CUSTOREC Samples – Basic Sample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Custorec</dc:title>
  <dc:creator>Andrew Bingham</dc:creator>
  <cp:lastModifiedBy>Andrew Bingham</cp:lastModifiedBy>
  <cp:revision>18</cp:revision>
  <dcterms:created xsi:type="dcterms:W3CDTF">2018-02-27T23:54:19Z</dcterms:created>
  <dcterms:modified xsi:type="dcterms:W3CDTF">2018-03-01T21:53:14Z</dcterms:modified>
</cp:coreProperties>
</file>