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YasudaBot</a:t>
            </a:r>
            <a:br>
              <a:rPr lang="en-US" dirty="0"/>
            </a:br>
            <a:r>
              <a:rPr lang="en-US" sz="4000" dirty="0"/>
              <a:t>Intelligent Cloud meets Japanese Comedy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140934" y="5294076"/>
            <a:ext cx="4141855" cy="1127505"/>
            <a:chOff x="9517403" y="5002092"/>
            <a:chExt cx="1828800" cy="497840"/>
          </a:xfrm>
        </p:grpSpPr>
        <p:sp>
          <p:nvSpPr>
            <p:cNvPr id="11" name="Rectangle 10"/>
            <p:cNvSpPr/>
            <p:nvPr/>
          </p:nvSpPr>
          <p:spPr>
            <a:xfrm>
              <a:off x="9517403" y="5002092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Drew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Robbins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>
                  <a:solidFill>
                    <a:prstClr val="white"/>
                  </a:solidFill>
                  <a:latin typeface="Calibri" panose="020F0502020204030204"/>
                </a:rPr>
                <a:t>DevOps &amp; </a:t>
              </a:r>
              <a:r>
                <a:rPr lang="en-US" sz="2000" noProof="0" dirty="0" err="1">
                  <a:solidFill>
                    <a:prstClr val="white"/>
                  </a:solidFill>
                  <a:latin typeface="Calibri" panose="020F0502020204030204"/>
                </a:rPr>
                <a:t>AzureML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403" y="5006156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432893" y="3860132"/>
            <a:ext cx="4141855" cy="1127505"/>
            <a:chOff x="222353" y="5002092"/>
            <a:chExt cx="1828800" cy="497840"/>
          </a:xfrm>
        </p:grpSpPr>
        <p:sp>
          <p:nvSpPr>
            <p:cNvPr id="12" name="Rectangle 11"/>
            <p:cNvSpPr/>
            <p:nvPr/>
          </p:nvSpPr>
          <p:spPr>
            <a:xfrm>
              <a:off x="222353" y="5002092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Daiyu Hatakeyama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white"/>
                  </a:solidFill>
                  <a:latin typeface="Calibri" panose="020F0502020204030204"/>
                </a:rPr>
                <a:t>Bot Framework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8" b="15276"/>
            <a:stretch/>
          </p:blipFill>
          <p:spPr>
            <a:xfrm>
              <a:off x="222353" y="5002092"/>
              <a:ext cx="493776" cy="49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7140934" y="3860132"/>
            <a:ext cx="4150521" cy="1127507"/>
            <a:chOff x="6689021" y="4963008"/>
            <a:chExt cx="1832627" cy="497841"/>
          </a:xfrm>
        </p:grpSpPr>
        <p:sp>
          <p:nvSpPr>
            <p:cNvPr id="4" name="Rectangle 3"/>
            <p:cNvSpPr/>
            <p:nvPr/>
          </p:nvSpPr>
          <p:spPr>
            <a:xfrm>
              <a:off x="6692848" y="4963008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Tsuyoshi Matsuzaki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Microservices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021" y="4967073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" name="Group 7"/>
          <p:cNvGrpSpPr/>
          <p:nvPr/>
        </p:nvGrpSpPr>
        <p:grpSpPr>
          <a:xfrm>
            <a:off x="1432892" y="5294076"/>
            <a:ext cx="4141855" cy="1127505"/>
            <a:chOff x="2057623" y="6224524"/>
            <a:chExt cx="1828800" cy="497840"/>
          </a:xfrm>
        </p:grpSpPr>
        <p:sp>
          <p:nvSpPr>
            <p:cNvPr id="9" name="Rectangle 8"/>
            <p:cNvSpPr/>
            <p:nvPr/>
          </p:nvSpPr>
          <p:spPr>
            <a:xfrm>
              <a:off x="2057623" y="6224524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Madoka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Chonan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err="1">
                  <a:solidFill>
                    <a:prstClr val="white"/>
                  </a:solidFill>
                  <a:latin typeface="Calibri" panose="020F0502020204030204"/>
                </a:rPr>
                <a:t>Xamarin</a:t>
              </a:r>
              <a:r>
                <a:rPr lang="en-US" sz="2000" noProof="0" dirty="0">
                  <a:solidFill>
                    <a:prstClr val="white"/>
                  </a:solidFill>
                  <a:latin typeface="Calibri" panose="020F0502020204030204"/>
                </a:rPr>
                <a:t> Client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830" y="6231160"/>
              <a:ext cx="493776" cy="488632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2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3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Lots of Japanese Comedy doesn’t export well from Japan.</a:t>
            </a:r>
          </a:p>
          <a:p>
            <a:pPr marL="0" indent="0">
              <a:buNone/>
            </a:pPr>
            <a:r>
              <a:rPr lang="en-US" dirty="0"/>
              <a:t>But what if we could use the Intelligent Cloud to test and learn what content does work?</a:t>
            </a:r>
          </a:p>
          <a:p>
            <a:pPr marL="0" indent="0">
              <a:buNone/>
            </a:pPr>
            <a:r>
              <a:rPr lang="en-US" dirty="0"/>
              <a:t>What does a 40-year old male in UK laugh at?</a:t>
            </a:r>
          </a:p>
          <a:p>
            <a:pPr marL="0" indent="0">
              <a:buNone/>
            </a:pPr>
            <a:r>
              <a:rPr lang="en-US" dirty="0"/>
              <a:t>What does a 24-year old female in the US laugh at?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" y="4599822"/>
            <a:ext cx="26003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8" r="21659"/>
          <a:stretch/>
        </p:blipFill>
        <p:spPr>
          <a:xfrm>
            <a:off x="3497100" y="4599822"/>
            <a:ext cx="2109355" cy="174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5" y="4599822"/>
            <a:ext cx="2411505" cy="175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78" y="4599822"/>
            <a:ext cx="3123457" cy="1749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8" y="189599"/>
            <a:ext cx="2943225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27" y="189599"/>
            <a:ext cx="2073851" cy="1555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92" y="189599"/>
            <a:ext cx="2189860" cy="156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65" y="189599"/>
            <a:ext cx="2431600" cy="16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Yasuda-Bot serves up funny comedy sketches to users.</a:t>
            </a:r>
          </a:p>
          <a:p>
            <a:r>
              <a:rPr lang="en-US" dirty="0"/>
              <a:t>At set times in the sketch, it takes a picture of the viewer.</a:t>
            </a:r>
          </a:p>
          <a:p>
            <a:r>
              <a:rPr lang="en-US" dirty="0"/>
              <a:t>The picture is analyzed to see if the person is laughing, confused, etc.</a:t>
            </a:r>
          </a:p>
          <a:p>
            <a:r>
              <a:rPr lang="en-US" dirty="0"/>
              <a:t>We also collect location, approximate age and sex of the viewer.</a:t>
            </a:r>
          </a:p>
          <a:p>
            <a:r>
              <a:rPr lang="en-US" dirty="0"/>
              <a:t>This data is fed into an </a:t>
            </a:r>
            <a:r>
              <a:rPr lang="en-US" dirty="0" err="1"/>
              <a:t>AzureML</a:t>
            </a:r>
            <a:r>
              <a:rPr lang="en-US" dirty="0"/>
              <a:t> model to learn what comedy works well for each demographic. </a:t>
            </a:r>
          </a:p>
          <a:p>
            <a:endParaRPr lang="en-US" dirty="0"/>
          </a:p>
          <a:p>
            <a:r>
              <a:rPr lang="en-US" dirty="0"/>
              <a:t>Saving the world with Japanese Comedy.</a:t>
            </a:r>
          </a:p>
        </p:txBody>
      </p:sp>
    </p:spTree>
    <p:extLst>
      <p:ext uri="{BB962C8B-B14F-4D97-AF65-F5344CB8AC3E}">
        <p14:creationId xmlns:p14="http://schemas.microsoft.com/office/powerpoint/2010/main" val="29589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0164" y="1603127"/>
            <a:ext cx="1740477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12" y="68912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61906"/>
            <a:ext cx="1517072" cy="16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97"/>
            <a:ext cx="1517072" cy="16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(Android)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8735" y="1819606"/>
            <a:ext cx="2500923" cy="37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298123" y="3679185"/>
            <a:ext cx="2424544" cy="42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14850" y="5546605"/>
            <a:ext cx="2363932" cy="472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123" y="1467385"/>
            <a:ext cx="25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“Show me a funny video”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7" y="2510600"/>
            <a:ext cx="1670998" cy="938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1217" b="7452"/>
          <a:stretch/>
        </p:blipFill>
        <p:spPr>
          <a:xfrm>
            <a:off x="2358735" y="4377698"/>
            <a:ext cx="1073485" cy="903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1217" b="2172"/>
          <a:stretch/>
        </p:blipFill>
        <p:spPr>
          <a:xfrm>
            <a:off x="3540700" y="4377698"/>
            <a:ext cx="1073485" cy="90352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76436" y="1603127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</a:t>
            </a:r>
            <a:r>
              <a:rPr lang="en-US" dirty="0" err="1">
                <a:solidFill>
                  <a:schemeClr val="tx1"/>
                </a:solidFill>
              </a:rPr>
              <a:t>AppService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43226" y="2207196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Manager</a:t>
            </a:r>
          </a:p>
        </p:txBody>
      </p:sp>
      <p:sp>
        <p:nvSpPr>
          <p:cNvPr id="30" name="Up-Down Arrow 29"/>
          <p:cNvSpPr/>
          <p:nvPr/>
        </p:nvSpPr>
        <p:spPr>
          <a:xfrm>
            <a:off x="6076877" y="3483019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24444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13381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2765" y="1606640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Service Fabric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94185" y="2191393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Fabric</a:t>
            </a:r>
          </a:p>
        </p:txBody>
      </p:sp>
      <p:sp>
        <p:nvSpPr>
          <p:cNvPr id="35" name="Up-Down Arrow 34"/>
          <p:cNvSpPr/>
          <p:nvPr/>
        </p:nvSpPr>
        <p:spPr>
          <a:xfrm>
            <a:off x="8293206" y="3449488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8230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29696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890553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85489" y="5621070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Microservice</a:t>
            </a:r>
            <a:endParaRPr lang="en-US" sz="1400" dirty="0"/>
          </a:p>
        </p:txBody>
      </p:sp>
      <p:sp>
        <p:nvSpPr>
          <p:cNvPr id="41" name="Up-Down Arrow 40"/>
          <p:cNvSpPr/>
          <p:nvPr/>
        </p:nvSpPr>
        <p:spPr>
          <a:xfrm rot="16200000">
            <a:off x="9496117" y="3144659"/>
            <a:ext cx="326668" cy="4608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9540904" y="5186602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44378" y="2008324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044377" y="3123188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API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697221" y="1600465"/>
            <a:ext cx="2128916" cy="2666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Cognitive Services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80373" y="4836526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API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697221" y="4393948"/>
            <a:ext cx="2128916" cy="16253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AzureML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7336448" y="3666564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912828" y="5629045"/>
            <a:ext cx="856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App</a:t>
            </a:r>
          </a:p>
        </p:txBody>
      </p:sp>
      <p:pic>
        <p:nvPicPr>
          <p:cNvPr id="51" name="Picture 50" descr="File:Camera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1" y="1864325"/>
            <a:ext cx="579549" cy="5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87" y="88229"/>
            <a:ext cx="10515600" cy="703821"/>
          </a:xfrm>
        </p:spPr>
        <p:txBody>
          <a:bodyPr/>
          <a:lstStyle/>
          <a:p>
            <a:r>
              <a:rPr lang="en-US" dirty="0"/>
              <a:t>Model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397" y="949862"/>
            <a:ext cx="10515600" cy="486132"/>
          </a:xfrm>
        </p:spPr>
        <p:txBody>
          <a:bodyPr>
            <a:normAutofit/>
          </a:bodyPr>
          <a:lstStyle/>
          <a:p>
            <a:r>
              <a:rPr lang="en-US" sz="2400" dirty="0"/>
              <a:t>Combine Facial recognition and Emotion API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17" b="7452"/>
          <a:stretch/>
        </p:blipFill>
        <p:spPr>
          <a:xfrm>
            <a:off x="2137892" y="2386767"/>
            <a:ext cx="3447362" cy="2901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17" b="2172"/>
          <a:stretch/>
        </p:blipFill>
        <p:spPr>
          <a:xfrm>
            <a:off x="6381480" y="2386767"/>
            <a:ext cx="3447362" cy="29015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716" y="5552399"/>
            <a:ext cx="4074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"scores": { "anger": 2.90059546e-7, "contempt": 4.87637e-8, "disgust": 0.000007118697, "fear": 7.997454e-12, </a:t>
            </a:r>
            <a:r>
              <a:rPr lang="en-US" sz="1400" b="1" dirty="0">
                <a:solidFill>
                  <a:schemeClr val="accent1"/>
                </a:solidFill>
                <a:effectLst/>
              </a:rPr>
              <a:t>"happiness": 0.9999897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,</a:t>
            </a:r>
            <a:r>
              <a:rPr lang="en-US" sz="1400" dirty="0">
                <a:effectLst/>
              </a:rPr>
              <a:t> "neutral": 0.00000272383, "sadness": 1.04087668e-7, "surprise": 2.45461322e-8 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66462" y="5552399"/>
            <a:ext cx="40839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"scores": { "anger": 0.143469959, "contempt": 0.1323704, "disgust": 0.0454723537, "fear": 0.00002107215, "happiness": 0.00112825842, </a:t>
            </a:r>
            <a:r>
              <a:rPr lang="en-US" sz="1400" b="1" dirty="0">
                <a:solidFill>
                  <a:schemeClr val="accent1"/>
                </a:solidFill>
              </a:rPr>
              <a:t>"neutral": 0.385983467, "sadness": 0.291401178,</a:t>
            </a:r>
            <a:r>
              <a:rPr lang="en-US" sz="1400" b="1" dirty="0"/>
              <a:t> </a:t>
            </a:r>
            <a:r>
              <a:rPr lang="en-US" sz="1400" dirty="0"/>
              <a:t>"surprise": 0.000153323257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7489" y="1515407"/>
            <a:ext cx="2950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"age": 45.5, "gender": "male“</a:t>
            </a:r>
          </a:p>
          <a:p>
            <a:r>
              <a:rPr lang="en-US" dirty="0"/>
              <a:t>Location: Redmond, WA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8960" y="1581704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358960" y="1869059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753838" y="5604205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9296" y="153709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Face API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48297" y="1661023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49296" y="1867979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Device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548297" y="1991905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40283" y="5964358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Emotion API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039284" y="6088284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383"/>
            <a:ext cx="10515600" cy="768216"/>
          </a:xfrm>
        </p:spPr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2050" name="Picture 2" descr="https://tse1.mm.bing.net/th?&amp;id=OIP.Mbb43e4f9f795dae00c2c27dc6d75150fH0&amp;w=300&amp;h=20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7" y="2536809"/>
            <a:ext cx="2423912" cy="161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503" y="1808710"/>
            <a:ext cx="2649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https://github.com/drewby/YasudaBot</a:t>
            </a:r>
          </a:p>
        </p:txBody>
      </p:sp>
      <p:pic>
        <p:nvPicPr>
          <p:cNvPr id="2052" name="Picture 4" descr="https://tse1.mm.bing.net/th?&amp;id=OIP.M19238908b74c66f87c0e09a51b650156o0&amp;w=133&amp;h=132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18" y="2536809"/>
            <a:ext cx="1550431" cy="15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47" y="1223935"/>
            <a:ext cx="179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Source Repository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8298" y="1223935"/>
            <a:ext cx="2887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 Studio Team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5532" y="1223935"/>
            <a:ext cx="24710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Microsoft Azure: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Resource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Manager – Hot 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 Fabric Explorer</a:t>
            </a:r>
          </a:p>
        </p:txBody>
      </p:sp>
      <p:pic>
        <p:nvPicPr>
          <p:cNvPr id="2054" name="Picture 6" descr="https://tse1.mm.bing.net/th?&amp;id=OIP.M31ef05ac97efa77e351a9840ddaf332co0&amp;w=300&amp;h=150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88" y="2822742"/>
            <a:ext cx="2088148" cy="10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06755" y="1223935"/>
            <a:ext cx="18739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Xamarin</a:t>
            </a:r>
            <a:r>
              <a:rPr lang="en-US" sz="1400" dirty="0"/>
              <a:t> Test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HockeyApp</a:t>
            </a:r>
            <a:endParaRPr lang="en-US" sz="1400" dirty="0"/>
          </a:p>
        </p:txBody>
      </p:sp>
      <p:pic>
        <p:nvPicPr>
          <p:cNvPr id="2056" name="Picture 8" descr="https://tse1.mm.bing.net/th?&amp;id=OIP.Mf5832895ddf073ad81116c0eda2bba83o0&amp;w=300&amp;h=154&amp;c=0&amp;pid=1.9&amp;rs=0&amp;p=0&amp;r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4" y="2350097"/>
            <a:ext cx="1643889" cy="84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se1.mm.bing.net/th?&amp;id=OIP.Ma6201714f319430eabeffcecc30a0c06o0&amp;w=304&amp;h=73&amp;c=0&amp;pid=1.9&amp;rs=0&amp;p=0&amp;r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00" y="3417832"/>
            <a:ext cx="1870766" cy="4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995" y="4785085"/>
            <a:ext cx="2125760" cy="1335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714" y="4346704"/>
            <a:ext cx="1861119" cy="2247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6605" y="4384453"/>
            <a:ext cx="2178790" cy="2171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53" y="4785085"/>
            <a:ext cx="2394793" cy="12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Framework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9655" y="5827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ascend_bots@service.microsoft.com</a:t>
            </a:r>
          </a:p>
        </p:txBody>
      </p:sp>
    </p:spTree>
    <p:extLst>
      <p:ext uri="{BB962C8B-B14F-4D97-AF65-F5344CB8AC3E}">
        <p14:creationId xmlns:p14="http://schemas.microsoft.com/office/powerpoint/2010/main" val="41812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367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YasudaBot Intelligent Cloud meets Japanese Comedy</vt:lpstr>
      <vt:lpstr>PowerPoint Presentation</vt:lpstr>
      <vt:lpstr>Solution</vt:lpstr>
      <vt:lpstr>Design</vt:lpstr>
      <vt:lpstr>Model data</vt:lpstr>
      <vt:lpstr>DevOps</vt:lpstr>
      <vt:lpstr>Learnings</vt:lpstr>
      <vt:lpstr>Bot Framework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YasudaBot</dc:title>
  <dc:creator>Drew Robbins</dc:creator>
  <cp:lastModifiedBy>Drew Robbins</cp:lastModifiedBy>
  <cp:revision>17</cp:revision>
  <dcterms:created xsi:type="dcterms:W3CDTF">2016-07-30T15:59:49Z</dcterms:created>
  <dcterms:modified xsi:type="dcterms:W3CDTF">2016-07-30T18:28:50Z</dcterms:modified>
</cp:coreProperties>
</file>