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3f0b414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3f0b414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3f0b414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3f0b414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3f0b414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3f0b414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3f0b414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3f0b414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3f0b414c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3f0b414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3f0b414c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3f0b414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Capstone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97175"/>
            <a:ext cx="8520600" cy="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How can Big Mountain Ski Resort increase revenue for the coming season?</a:t>
            </a:r>
            <a:endParaRPr sz="3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60475"/>
            <a:ext cx="8520600" cy="32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Ticket Prices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Is there room to increase ticket price?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Facility Management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What changes/removals/additions can cut cost and/or increase value?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32275" y="287950"/>
            <a:ext cx="8520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Findings</a:t>
            </a:r>
            <a:endParaRPr b="1" sz="32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62425"/>
            <a:ext cx="85206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Big Mountain’s ticket price is currently LOW based on the Resort’s features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A slightly higher ticket price should generate more revenue without decreasing visitors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There are a couple facility adjustments that can be made to further increase revenue, as well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07825"/>
            <a:ext cx="85206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Current Ticket Price  = $81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22750"/>
            <a:ext cx="85206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Based on current features, our model estimates Big Mountain’s market ticket value to be around $96.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Most Valuable Resort Features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# of Fast Quads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# of Overall Runs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Vertical Drop &amp; Snow making area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Big Mountain ranks amongst the top 5-10% nationally in ALL of the key feature areas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48250"/>
            <a:ext cx="85206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Facility Adjustment Scenarios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96317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Closing one run has no effect at all on ticket value and revenue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Closing 5 runs reduces value no more than closing 3</a:t>
            </a:r>
            <a:r>
              <a:rPr lang="en" sz="2400"/>
              <a:t>.</a:t>
            </a:r>
            <a:endParaRPr sz="24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175" y="2268848"/>
            <a:ext cx="4921625" cy="26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017725"/>
            <a:ext cx="8520600" cy="3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Adding a run to extend vertical drop results in ticket value increase of $1.99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Potential revenue ($3.5M) &gt; cost of extra chair lift</a:t>
            </a:r>
            <a:endParaRPr sz="24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2400">
                <a:solidFill>
                  <a:schemeClr val="dk1"/>
                </a:solidFill>
              </a:rPr>
              <a:t>Adding acreage covered by snowmakers would be unlikely to increase revenue at all</a:t>
            </a:r>
            <a:endParaRPr sz="24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Big Mountain already has 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More coverage than 95%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Of resorts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350" y="3008650"/>
            <a:ext cx="3885099" cy="21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Final Recommendations</a:t>
            </a:r>
            <a:endParaRPr b="1" sz="320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Increase Ticket Price by $4 - $8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Eliminate the least used Run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For more aggressive cost cutting, remove exactly 4 more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Extend vertical drop by adding one more run below the current lowest run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