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0332ed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0332ed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f43f0a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f43f0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f43f0a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f43f0a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f43f0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f43f0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f43f0a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f43f0a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f43f0a7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f43f0a7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152400" y="1106400"/>
            <a:ext cx="8839200" cy="2930700"/>
          </a:xfrm>
          <a:prstGeom prst="round2Diag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 I N D   Y O U R   N E X T   H I K E</a:t>
            </a:r>
            <a:endParaRPr sz="47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100"/>
              </a:spcBef>
              <a:spcAft>
                <a:spcPts val="20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K E V I N   E V E R S   -   C A S E   B E A T Y   -   H E L E N   N G U Y E N   -   A N D R E W W A L S H</a:t>
            </a:r>
            <a:endParaRPr sz="1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E L E V A T O R   P I T C H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A N   A P P L I C A T I O N   T H A T   F I N D S   H I K E S   N E A R   Y O U</a:t>
            </a:r>
            <a:endParaRPr sz="2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This application…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mbria"/>
              <a:buChar char="○"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Finds and </a:t>
            </a: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displays</a:t>
            </a: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hikes near you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mbria"/>
              <a:buChar char="○"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Finds and displays a 36-hour forecast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Our motivation for development…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mbria"/>
              <a:buChar char="○"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To develop an original application from start to finish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mbria"/>
              <a:buChar char="○"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To help users find hikes near them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mbria"/>
              <a:buChar char="○"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To further assist users with weather information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AS A user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mbria"/>
              <a:buChar char="○"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 WANT to find hikes for a specific area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mbria"/>
              <a:buChar char="○"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SO THAT I can enjoy outdoor recreation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mbria"/>
              <a:buChar char="○"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 WANT to know the weather forecast for that area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mbria"/>
              <a:buChar char="○"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SO THAT I can plan a trip accordingly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P R O C E S 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Technology Used: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mbria"/>
              <a:buChar char="○"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HTML:5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mbria"/>
              <a:buChar char="○"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CSS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mbria"/>
              <a:buChar char="○"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Java Script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mbria"/>
              <a:buChar char="○"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Visual Studio Code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mbria"/>
              <a:buChar char="○"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Bootstrap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Breakdown of tasks and roles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mbria"/>
              <a:buChar char="○"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Front End: Kevin Evers &amp; Helen Nguyen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mbria"/>
              <a:buChar char="○"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Back End: Case Beaty &amp; Andrew Walsh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Challenges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Successes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152400" y="1106400"/>
            <a:ext cx="8839200" cy="2930700"/>
          </a:xfrm>
          <a:prstGeom prst="round2Diag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 E M O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D I R E C T I O N S   F O R   F U T U R E   D E V E L O P M E N T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Server side storage for creation of use accounts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L I N K 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Deployed: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https://</a:t>
            </a: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drewdawge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.github.io/</a:t>
            </a: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stunning-parakeet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/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●"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GitHub Repo: https://github.com/drewdawge/stunning-parakeet/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