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71550" cy="971550"/>
  <p:notesSz cx="6858000" cy="9144000"/>
  <p:defaultTextStyle>
    <a:defPPr>
      <a:defRPr lang="en-US"/>
    </a:defPPr>
    <a:lvl1pPr marL="0" algn="l" defTabSz="11090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55454" algn="l" defTabSz="11090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110909" algn="l" defTabSz="11090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166365" algn="l" defTabSz="11090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221819" algn="l" defTabSz="11090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277274" algn="l" defTabSz="11090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332728" algn="l" defTabSz="11090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388184" algn="l" defTabSz="11090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443637" algn="l" defTabSz="11090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3858" y="-2166"/>
      </p:cViewPr>
      <p:guideLst>
        <p:guide orient="horz" pos="306"/>
        <p:guide pos="3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867" y="301811"/>
            <a:ext cx="825817" cy="20825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5734" y="550546"/>
            <a:ext cx="680084" cy="2482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8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446A-D4CD-45DE-A347-3956CC137E66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1ED4-BD51-4182-B96C-F9880789F4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1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446A-D4CD-45DE-A347-3956CC137E66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1ED4-BD51-4182-B96C-F9880789F4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0507" y="5173"/>
            <a:ext cx="21758" cy="11064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893" y="5173"/>
            <a:ext cx="49421" cy="11064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446A-D4CD-45DE-A347-3956CC137E66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1ED4-BD51-4182-B96C-F9880789F4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3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446A-D4CD-45DE-A347-3956CC137E66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1ED4-BD51-4182-B96C-F9880789F4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8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46" y="624312"/>
            <a:ext cx="825817" cy="192960"/>
          </a:xfrm>
        </p:spPr>
        <p:txBody>
          <a:bodyPr anchor="t"/>
          <a:lstStyle>
            <a:lvl1pPr algn="l">
              <a:defRPr sz="5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6746" y="411785"/>
            <a:ext cx="825817" cy="212527"/>
          </a:xfrm>
        </p:spPr>
        <p:txBody>
          <a:bodyPr anchor="b"/>
          <a:lstStyle>
            <a:lvl1pPr marL="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1pPr>
            <a:lvl2pPr marL="5545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1090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16636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2218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27727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33272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38818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44363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446A-D4CD-45DE-A347-3956CC137E66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1ED4-BD51-4182-B96C-F9880789F4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893" y="30138"/>
            <a:ext cx="35590" cy="85685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6674" y="30138"/>
            <a:ext cx="35590" cy="85685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446A-D4CD-45DE-A347-3956CC137E66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1ED4-BD51-4182-B96C-F9880789F4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5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578" y="38908"/>
            <a:ext cx="874396" cy="1619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8579" y="217476"/>
            <a:ext cx="429270" cy="90633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5454" indent="0">
              <a:buNone/>
              <a:defRPr sz="300" b="1"/>
            </a:lvl2pPr>
            <a:lvl3pPr marL="110909" indent="0">
              <a:buNone/>
              <a:defRPr sz="300" b="1"/>
            </a:lvl3pPr>
            <a:lvl4pPr marL="166365" indent="0">
              <a:buNone/>
              <a:defRPr sz="300" b="1"/>
            </a:lvl4pPr>
            <a:lvl5pPr marL="221819" indent="0">
              <a:buNone/>
              <a:defRPr sz="300" b="1"/>
            </a:lvl5pPr>
            <a:lvl6pPr marL="277274" indent="0">
              <a:buNone/>
              <a:defRPr sz="300" b="1"/>
            </a:lvl6pPr>
            <a:lvl7pPr marL="332728" indent="0">
              <a:buNone/>
              <a:defRPr sz="300" b="1"/>
            </a:lvl7pPr>
            <a:lvl8pPr marL="388184" indent="0">
              <a:buNone/>
              <a:defRPr sz="300" b="1"/>
            </a:lvl8pPr>
            <a:lvl9pPr marL="443637" indent="0">
              <a:buNone/>
              <a:defRPr sz="3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79" y="308111"/>
            <a:ext cx="429270" cy="559765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93534" y="217476"/>
            <a:ext cx="429439" cy="90633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5454" indent="0">
              <a:buNone/>
              <a:defRPr sz="300" b="1"/>
            </a:lvl2pPr>
            <a:lvl3pPr marL="110909" indent="0">
              <a:buNone/>
              <a:defRPr sz="300" b="1"/>
            </a:lvl3pPr>
            <a:lvl4pPr marL="166365" indent="0">
              <a:buNone/>
              <a:defRPr sz="300" b="1"/>
            </a:lvl4pPr>
            <a:lvl5pPr marL="221819" indent="0">
              <a:buNone/>
              <a:defRPr sz="300" b="1"/>
            </a:lvl5pPr>
            <a:lvl6pPr marL="277274" indent="0">
              <a:buNone/>
              <a:defRPr sz="300" b="1"/>
            </a:lvl6pPr>
            <a:lvl7pPr marL="332728" indent="0">
              <a:buNone/>
              <a:defRPr sz="300" b="1"/>
            </a:lvl7pPr>
            <a:lvl8pPr marL="388184" indent="0">
              <a:buNone/>
              <a:defRPr sz="300" b="1"/>
            </a:lvl8pPr>
            <a:lvl9pPr marL="443637" indent="0">
              <a:buNone/>
              <a:defRPr sz="3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93534" y="308111"/>
            <a:ext cx="429439" cy="559765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446A-D4CD-45DE-A347-3956CC137E66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1ED4-BD51-4182-B96C-F9880789F4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3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446A-D4CD-45DE-A347-3956CC137E66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1ED4-BD51-4182-B96C-F9880789F4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446A-D4CD-45DE-A347-3956CC137E66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1ED4-BD51-4182-B96C-F9880789F4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9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579" y="38684"/>
            <a:ext cx="319633" cy="164624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9850" y="38685"/>
            <a:ext cx="543123" cy="829191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579" y="203308"/>
            <a:ext cx="319633" cy="664567"/>
          </a:xfrm>
        </p:spPr>
        <p:txBody>
          <a:bodyPr/>
          <a:lstStyle>
            <a:lvl1pPr marL="0" indent="0">
              <a:buNone/>
              <a:defRPr sz="300"/>
            </a:lvl1pPr>
            <a:lvl2pPr marL="55454" indent="0">
              <a:buNone/>
              <a:defRPr sz="200"/>
            </a:lvl2pPr>
            <a:lvl3pPr marL="110909" indent="0">
              <a:buNone/>
              <a:defRPr sz="200"/>
            </a:lvl3pPr>
            <a:lvl4pPr marL="166365" indent="0">
              <a:buNone/>
              <a:defRPr sz="200"/>
            </a:lvl4pPr>
            <a:lvl5pPr marL="221819" indent="0">
              <a:buNone/>
              <a:defRPr sz="200"/>
            </a:lvl5pPr>
            <a:lvl6pPr marL="277274" indent="0">
              <a:buNone/>
              <a:defRPr sz="200"/>
            </a:lvl6pPr>
            <a:lvl7pPr marL="332728" indent="0">
              <a:buNone/>
              <a:defRPr sz="200"/>
            </a:lvl7pPr>
            <a:lvl8pPr marL="388184" indent="0">
              <a:buNone/>
              <a:defRPr sz="200"/>
            </a:lvl8pPr>
            <a:lvl9pPr marL="443637" indent="0">
              <a:buNone/>
              <a:defRPr sz="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446A-D4CD-45DE-A347-3956CC137E66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1ED4-BD51-4182-B96C-F9880789F4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0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431" y="680086"/>
            <a:ext cx="582930" cy="80288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0431" y="86810"/>
            <a:ext cx="582930" cy="582930"/>
          </a:xfrm>
        </p:spPr>
        <p:txBody>
          <a:bodyPr/>
          <a:lstStyle>
            <a:lvl1pPr marL="0" indent="0">
              <a:buNone/>
              <a:defRPr sz="400"/>
            </a:lvl1pPr>
            <a:lvl2pPr marL="55454" indent="0">
              <a:buNone/>
              <a:defRPr sz="300"/>
            </a:lvl2pPr>
            <a:lvl3pPr marL="110909" indent="0">
              <a:buNone/>
              <a:defRPr sz="300"/>
            </a:lvl3pPr>
            <a:lvl4pPr marL="166365" indent="0">
              <a:buNone/>
              <a:defRPr sz="300"/>
            </a:lvl4pPr>
            <a:lvl5pPr marL="221819" indent="0">
              <a:buNone/>
              <a:defRPr sz="300"/>
            </a:lvl5pPr>
            <a:lvl6pPr marL="277274" indent="0">
              <a:buNone/>
              <a:defRPr sz="300"/>
            </a:lvl6pPr>
            <a:lvl7pPr marL="332728" indent="0">
              <a:buNone/>
              <a:defRPr sz="300"/>
            </a:lvl7pPr>
            <a:lvl8pPr marL="388184" indent="0">
              <a:buNone/>
              <a:defRPr sz="300"/>
            </a:lvl8pPr>
            <a:lvl9pPr marL="443637" indent="0">
              <a:buNone/>
              <a:defRPr sz="3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0431" y="760374"/>
            <a:ext cx="582930" cy="114023"/>
          </a:xfrm>
        </p:spPr>
        <p:txBody>
          <a:bodyPr/>
          <a:lstStyle>
            <a:lvl1pPr marL="0" indent="0">
              <a:buNone/>
              <a:defRPr sz="300"/>
            </a:lvl1pPr>
            <a:lvl2pPr marL="55454" indent="0">
              <a:buNone/>
              <a:defRPr sz="200"/>
            </a:lvl2pPr>
            <a:lvl3pPr marL="110909" indent="0">
              <a:buNone/>
              <a:defRPr sz="200"/>
            </a:lvl3pPr>
            <a:lvl4pPr marL="166365" indent="0">
              <a:buNone/>
              <a:defRPr sz="200"/>
            </a:lvl4pPr>
            <a:lvl5pPr marL="221819" indent="0">
              <a:buNone/>
              <a:defRPr sz="200"/>
            </a:lvl5pPr>
            <a:lvl6pPr marL="277274" indent="0">
              <a:buNone/>
              <a:defRPr sz="200"/>
            </a:lvl6pPr>
            <a:lvl7pPr marL="332728" indent="0">
              <a:buNone/>
              <a:defRPr sz="200"/>
            </a:lvl7pPr>
            <a:lvl8pPr marL="388184" indent="0">
              <a:buNone/>
              <a:defRPr sz="200"/>
            </a:lvl8pPr>
            <a:lvl9pPr marL="443637" indent="0">
              <a:buNone/>
              <a:defRPr sz="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446A-D4CD-45DE-A347-3956CC137E66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1ED4-BD51-4182-B96C-F9880789F4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2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578" y="38908"/>
            <a:ext cx="874396" cy="161925"/>
          </a:xfrm>
          <a:prstGeom prst="rect">
            <a:avLst/>
          </a:prstGeom>
        </p:spPr>
        <p:txBody>
          <a:bodyPr vert="horz" lIns="11091" tIns="5545" rIns="11091" bIns="5545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8578" y="226696"/>
            <a:ext cx="874396" cy="641178"/>
          </a:xfrm>
          <a:prstGeom prst="rect">
            <a:avLst/>
          </a:prstGeom>
        </p:spPr>
        <p:txBody>
          <a:bodyPr vert="horz" lIns="11091" tIns="5545" rIns="11091" bIns="5545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8578" y="900485"/>
            <a:ext cx="226695" cy="51726"/>
          </a:xfrm>
          <a:prstGeom prst="rect">
            <a:avLst/>
          </a:prstGeom>
        </p:spPr>
        <p:txBody>
          <a:bodyPr vert="horz" lIns="11091" tIns="5545" rIns="11091" bIns="5545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446A-D4CD-45DE-A347-3956CC137E66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947" y="900485"/>
            <a:ext cx="307658" cy="51726"/>
          </a:xfrm>
          <a:prstGeom prst="rect">
            <a:avLst/>
          </a:prstGeom>
        </p:spPr>
        <p:txBody>
          <a:bodyPr vert="horz" lIns="11091" tIns="5545" rIns="11091" bIns="5545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96279" y="900485"/>
            <a:ext cx="226695" cy="51726"/>
          </a:xfrm>
          <a:prstGeom prst="rect">
            <a:avLst/>
          </a:prstGeom>
        </p:spPr>
        <p:txBody>
          <a:bodyPr vert="horz" lIns="11091" tIns="5545" rIns="11091" bIns="5545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01ED4-BD51-4182-B96C-F9880789F4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909" rtl="0" eaLnBrk="1" latinLnBrk="0" hangingPunct="1">
        <a:spcBef>
          <a:spcPct val="0"/>
        </a:spcBef>
        <a:buNone/>
        <a:defRPr sz="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91" indent="-41591" algn="l" defTabSz="110909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0114" indent="-34659" algn="l" defTabSz="110909" rtl="0" eaLnBrk="1" latinLnBrk="0" hangingPunct="1">
        <a:spcBef>
          <a:spcPct val="20000"/>
        </a:spcBef>
        <a:buFont typeface="Arial" pitchFamily="34" charset="0"/>
        <a:buChar char="–"/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38636" indent="-27727" algn="l" defTabSz="110909" rtl="0" eaLnBrk="1" latinLnBrk="0" hangingPunct="1">
        <a:spcBef>
          <a:spcPct val="20000"/>
        </a:spcBef>
        <a:buFont typeface="Arial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194091" indent="-27727" algn="l" defTabSz="110909" rtl="0" eaLnBrk="1" latinLnBrk="0" hangingPunct="1">
        <a:spcBef>
          <a:spcPct val="20000"/>
        </a:spcBef>
        <a:buFont typeface="Arial" pitchFamily="34" charset="0"/>
        <a:buChar char="–"/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249545" indent="-27727" algn="l" defTabSz="110909" rtl="0" eaLnBrk="1" latinLnBrk="0" hangingPunct="1">
        <a:spcBef>
          <a:spcPct val="20000"/>
        </a:spcBef>
        <a:buFont typeface="Arial" pitchFamily="34" charset="0"/>
        <a:buChar char="»"/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305001" indent="-27727" algn="l" defTabSz="110909" rtl="0" eaLnBrk="1" latinLnBrk="0" hangingPunct="1">
        <a:spcBef>
          <a:spcPct val="20000"/>
        </a:spcBef>
        <a:buFont typeface="Arial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360456" indent="-27727" algn="l" defTabSz="110909" rtl="0" eaLnBrk="1" latinLnBrk="0" hangingPunct="1">
        <a:spcBef>
          <a:spcPct val="20000"/>
        </a:spcBef>
        <a:buFont typeface="Arial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415910" indent="-27727" algn="l" defTabSz="110909" rtl="0" eaLnBrk="1" latinLnBrk="0" hangingPunct="1">
        <a:spcBef>
          <a:spcPct val="20000"/>
        </a:spcBef>
        <a:buFont typeface="Arial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471365" indent="-27727" algn="l" defTabSz="110909" rtl="0" eaLnBrk="1" latinLnBrk="0" hangingPunct="1">
        <a:spcBef>
          <a:spcPct val="20000"/>
        </a:spcBef>
        <a:buFont typeface="Arial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90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55454" algn="l" defTabSz="11090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10909" algn="l" defTabSz="11090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166365" algn="l" defTabSz="11090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221819" algn="l" defTabSz="11090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277274" algn="l" defTabSz="11090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728" algn="l" defTabSz="11090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388184" algn="l" defTabSz="11090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637" algn="l" defTabSz="11090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5" descr="C:\Users\breiteue\Desktop\SVNs\CloudCycle SVN\003-Entwicklung\AK-300-Management-Middleware\MoodleInteropCSAR\trunk\SELFSERVICE-Metadata\ic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9" t="9375" r="5547" b="28493"/>
          <a:stretch/>
        </p:blipFill>
        <p:spPr bwMode="auto">
          <a:xfrm>
            <a:off x="39312" y="45133"/>
            <a:ext cx="881482" cy="61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http://de.community.dell.com/cfs-file.ashx/__key/communityserver-blogs-components-weblogfiles/00-00-00-00-20/2273.openstack_2D00_logo51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26"/>
          <a:stretch/>
        </p:blipFill>
        <p:spPr bwMode="auto">
          <a:xfrm>
            <a:off x="312970" y="726681"/>
            <a:ext cx="623905" cy="16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://de.community.dell.com/cfs-file.ashx/__key/communityserver-blogs-components-weblogfiles/00-00-00-00-20/2273.openstack_2D00_logo51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81"/>
          <a:stretch/>
        </p:blipFill>
        <p:spPr bwMode="auto">
          <a:xfrm>
            <a:off x="58371" y="666763"/>
            <a:ext cx="338436" cy="23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5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5" descr="C:\Users\breiteue\Desktop\SVNs\CloudCycle SVN\003-Entwicklung\AK-300-Management-Middleware\MoodleInteropCSAR\trunk\SELFSERVICE-Metadata\ic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9" t="9375" r="5547" b="28493"/>
          <a:stretch/>
        </p:blipFill>
        <p:spPr bwMode="auto">
          <a:xfrm>
            <a:off x="39312" y="45133"/>
            <a:ext cx="881482" cy="61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://assets.saku.to/wp-content/uploads/2012/05/amazon-web-servic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8" y="665221"/>
            <a:ext cx="709905" cy="2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269751" y="850460"/>
            <a:ext cx="566520" cy="9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breiteue</dc:creator>
  <cp:lastModifiedBy>breiteue</cp:lastModifiedBy>
  <cp:revision>3</cp:revision>
  <dcterms:created xsi:type="dcterms:W3CDTF">2014-06-04T12:18:42Z</dcterms:created>
  <dcterms:modified xsi:type="dcterms:W3CDTF">2014-06-05T09:03:52Z</dcterms:modified>
</cp:coreProperties>
</file>