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multiple documents, building url or finding it in the page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 bunch about the differences between them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soup.org/apidocs/org/jsoup/Jsoup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374000" y="1175375"/>
            <a:ext cx="5180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Soupy Adventure Ft. Jsoup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 AJ Thompson, Drew Eastep, James Remer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Enjoy your Soup!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Jsoup?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 Java library for working with HTML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Used for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extracting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and manipulating data from a webpage via URL or HTML File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Text, hyperlinks, images, ect.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Extracting information from a URL is also known as “Scraping”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Scraping can be used to find information such as the title, body text or other elements of a web page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Prepping</a:t>
            </a:r>
            <a:r>
              <a:rPr lang="en"/>
              <a:t> Your Soup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Getting Started with Jsoup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a document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a document into your java workspace using either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Document doc = Jsoup.connect(“https://google.com”);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/>
              <a:t>To parse a website. </a:t>
            </a:r>
            <a:endParaRPr sz="1200"/>
          </a:p>
          <a:p>
            <a:pPr indent="457200" lvl="0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OR</a:t>
            </a:r>
            <a:endParaRPr b="1"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html = "&lt;html&gt;&lt;head&gt;&lt;title&gt;First parse&lt;/title&gt;&lt;/head&gt;"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		+ "&lt;body&gt;&lt;p&gt;Parsed HTML into a doc.&lt;/p&gt;&lt;/body&gt;&lt;/html&gt;";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Document doc = Jsoup.parse(html);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/>
              <a:t>For an html document.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Jsoup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org.jsoup.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Jsoup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>
              <a:lnSpc>
                <a:spcPct val="9782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org.jsoup.helper.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Validate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>
              <a:lnSpc>
                <a:spcPct val="9782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org.jsoup.nodes.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>
              <a:lnSpc>
                <a:spcPct val="9782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org.jsoup.nodes.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>
              <a:lnSpc>
                <a:spcPct val="9782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org.jsoup.select.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>
              <a:lnSpc>
                <a:spcPct val="13956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java.io.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and Elements Class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1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lang="en"/>
              <a:t> refers to several individual parts of a web page or HTML document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/>
              <a:t> is a singular component of a web page with no children classes or elements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/>
              <a:t> type is a child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lang="en"/>
              <a:t> in a sense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1019"/>
            <a:ext cx="9144001" cy="18524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Shape 166"/>
          <p:cNvCxnSpPr/>
          <p:nvPr/>
        </p:nvCxnSpPr>
        <p:spPr>
          <a:xfrm rot="10800000">
            <a:off x="3413100" y="3381000"/>
            <a:ext cx="1346400" cy="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Shape 167"/>
          <p:cNvSpPr txBox="1"/>
          <p:nvPr/>
        </p:nvSpPr>
        <p:spPr>
          <a:xfrm>
            <a:off x="4759500" y="3219900"/>
            <a:ext cx="1285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8" name="Shape 168"/>
          <p:cNvCxnSpPr/>
          <p:nvPr/>
        </p:nvCxnSpPr>
        <p:spPr>
          <a:xfrm flipH="1">
            <a:off x="6640550" y="3756613"/>
            <a:ext cx="5853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7225850" y="3585325"/>
            <a:ext cx="1170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0" name="Shape 170"/>
          <p:cNvCxnSpPr/>
          <p:nvPr/>
        </p:nvCxnSpPr>
        <p:spPr>
          <a:xfrm flipH="1">
            <a:off x="4115100" y="4808363"/>
            <a:ext cx="5853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4700400" y="4637075"/>
            <a:ext cx="1170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2" name="Shape 172"/>
          <p:cNvCxnSpPr/>
          <p:nvPr/>
        </p:nvCxnSpPr>
        <p:spPr>
          <a:xfrm flipH="1">
            <a:off x="1657200" y="3502738"/>
            <a:ext cx="5853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2242500" y="3331450"/>
            <a:ext cx="1170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endParaRPr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 Your Soup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to scrape and what to do with it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Jsoup Methods</a:t>
            </a:r>
            <a:endParaRPr/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896250" y="2205650"/>
            <a:ext cx="7351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https://jsoup.org/apidocs/org/jsoup/Jsoup.html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CSSQuery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142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importing a document, the primary way to filter data in the web page or HTML file is to CSSQuery it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can be done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.Select()</a:t>
            </a:r>
            <a:r>
              <a:rPr lang="en"/>
              <a:t> Method on the document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.getElementsByClass() </a:t>
            </a:r>
            <a:r>
              <a:rPr lang="en"/>
              <a:t>is a useful way to query by a specific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&lt;div class = “name”</a:t>
            </a:r>
            <a:r>
              <a:rPr lang="en"/>
              <a:t>&gt;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.get(int)</a:t>
            </a:r>
            <a:r>
              <a:rPr lang="en"/>
              <a:t>is useful for sorting through several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/>
              <a:t> of the same type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.text()</a:t>
            </a:r>
            <a:r>
              <a:rPr lang="en"/>
              <a:t> is much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.toString()</a:t>
            </a:r>
            <a:r>
              <a:rPr lang="en"/>
              <a:t> but it will remove HTML tags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4106"/>
            <a:ext cx="9143999" cy="108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