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D643E-865E-4531-A3ED-4EE8A6E93CA4}" v="253" dt="2022-05-29T20:24:10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a/analysi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4610" y="90875"/>
            <a:ext cx="3810000" cy="17278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20062"/>
            <a:ext cx="5919440" cy="4889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>
                <a:cs typeface="Calibri"/>
              </a:rPr>
              <a:t>Target Cluster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Target group would be cluster 3 which has a high Spending Score and high income</a:t>
            </a:r>
          </a:p>
          <a:p>
            <a:pPr marL="342900" indent="-342900" algn="l">
              <a:buChar char="•"/>
            </a:pPr>
            <a:endParaRPr lang="en-US" dirty="0">
              <a:cs typeface="Calibri"/>
            </a:endParaRPr>
          </a:p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54% of cluster 3 shoppers are women. We should look for ways to attract these customers using a marketing campaign targeting popular items in this cluster</a:t>
            </a:r>
          </a:p>
          <a:p>
            <a:pPr marL="342900" indent="-342900" algn="l">
              <a:buChar char="•"/>
            </a:pPr>
            <a:endParaRPr lang="en-US" dirty="0">
              <a:cs typeface="Calibri"/>
            </a:endParaRPr>
          </a:p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Cluster 2 presents an interesting opportunity to market to the customers for sales event on popular items.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2A374B-BA2F-36CC-9667-5AF4965F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8156" y="89210"/>
            <a:ext cx="4638907" cy="1838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DEC18-E01A-508F-EA13-4DDC37F8CB44}"/>
              </a:ext>
            </a:extLst>
          </p:cNvPr>
          <p:cNvSpPr txBox="1"/>
          <p:nvPr/>
        </p:nvSpPr>
        <p:spPr>
          <a:xfrm>
            <a:off x="6257693" y="3107473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7F7514A-A0C5-40CD-6008-911A3F713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423" y="1922841"/>
            <a:ext cx="4341542" cy="43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</cp:revision>
  <dcterms:created xsi:type="dcterms:W3CDTF">2022-05-29T20:11:47Z</dcterms:created>
  <dcterms:modified xsi:type="dcterms:W3CDTF">2022-05-29T20:25:58Z</dcterms:modified>
</cp:coreProperties>
</file>