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code/lakshaykc/feature-importance-using-random-forest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code/elpidiofilho/xgboost-kerne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4b91d8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54b91d8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54b91d8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54b91d8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4b91d89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4b91d89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and Ridge basically reduced all the coefficients to 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4b91d89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4b91d89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and Ridge basically reduced all the coefficients to 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614442c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614442c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4614442c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4614442c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https://www.kaggle.com/code/lakshaykc/feature-importance-using-random-forest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1dc4fcb6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1dc4fcb6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randomly selected .. everything!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https://www.kaggle.com/code/elpidiofilho/xgboost-kernel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4b91d89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4b91d89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and Ridge basically reduced all the coefficients to 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4b91d89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4b91d89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4b91d8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4b91d8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48875"/>
            <a:ext cx="8520600" cy="153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</a:rPr>
              <a:t>Zillow 2016 Kaggle Competition</a:t>
            </a:r>
            <a:endParaRPr b="1" sz="42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67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Drew Gandham, Eli Clizbe, Will Michael, Andrew McGrady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XGBoosting</a:t>
            </a:r>
            <a:r>
              <a:rPr lang="en" sz="4000"/>
              <a:t>: Important Predictors</a:t>
            </a:r>
            <a:endParaRPr sz="40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8" y="1414125"/>
            <a:ext cx="816292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Conclusions</a:t>
            </a:r>
            <a:endParaRPr sz="4000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Best model: XGBoost (MSE: 0.0277)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Reason: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Lowest MSE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Computationally efficient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Easy to interpret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Issues: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Multicollinearity/Feature Selection - partly intuitive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Agenda</a:t>
            </a:r>
            <a:endParaRPr sz="4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Problem Statement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Critiques of Kaggle Submissions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Models Experimentation Review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Best Model/Important Predictors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Conclusion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Problem Statement</a:t>
            </a:r>
            <a:endParaRPr sz="4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Problem Statement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Critiques of Kaggle Submissions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Models Experimentation Review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Best Model/Important Predictors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Conclusion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Problem Statement</a:t>
            </a:r>
            <a:endParaRPr sz="40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To create an algorithm to predict the prices of homes in Los Angeles, Orange and Ventura County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Specifically predict the log-error between Zestimate and actual sale price given all features of a home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Critiques of Past Solutions</a:t>
            </a:r>
            <a:endParaRPr sz="40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Random Forest - small number of trees bad!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063" y="1667350"/>
            <a:ext cx="6377875" cy="32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Critiques of Past Solutions</a:t>
            </a:r>
            <a:endParaRPr sz="40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Xgboost - random </a:t>
            </a:r>
            <a:r>
              <a:rPr lang="en"/>
              <a:t>selection</a:t>
            </a:r>
            <a:r>
              <a:rPr lang="en"/>
              <a:t> not repeatable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142" y="1563625"/>
            <a:ext cx="629772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Model Experimentation</a:t>
            </a:r>
            <a:endParaRPr sz="40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Best Subset (Forward and Backwards)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Too many linearly dependent variables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Lasso/Ridge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Made intercept-only models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Random Forest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Boosting &amp; XGBoosting 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Over to R!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GBM Boosting</a:t>
            </a:r>
            <a:r>
              <a:rPr lang="en" sz="4000"/>
              <a:t>: Important Predictors</a:t>
            </a:r>
            <a:endParaRPr sz="40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25" y="1348750"/>
            <a:ext cx="816292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RF</a:t>
            </a:r>
            <a:r>
              <a:rPr lang="en" sz="4000"/>
              <a:t>: Important Predictors</a:t>
            </a:r>
            <a:endParaRPr sz="40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875" y="1317501"/>
            <a:ext cx="5854250" cy="316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