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67" r:id="rId2"/>
    <p:sldId id="266" r:id="rId3"/>
    <p:sldId id="269" r:id="rId4"/>
    <p:sldId id="270" r:id="rId5"/>
    <p:sldId id="268" r:id="rId6"/>
    <p:sldId id="276" r:id="rId7"/>
    <p:sldId id="272" r:id="rId8"/>
    <p:sldId id="277" r:id="rId9"/>
    <p:sldId id="271" r:id="rId10"/>
    <p:sldId id="27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74" r:id="rId30"/>
    <p:sldId id="287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8083D-A65B-43BB-895F-81E463DA5087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488AE-2601-41B3-ADE4-B2214093A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488AE-2601-41B3-ADE4-B2214093A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FA22-6F41-43B8-8115-634B7A521664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7CE8-231F-4DF3-AA91-992EB08E067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9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F92C-561F-42F4-B1CA-3EE08D0C2001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E118-F3FE-42E6-BAB2-6F9E46CC449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1996-7A3C-4D3B-9AAE-126C273ED0EB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6D57-A372-4B38-AE0B-DA4287C6B51A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F619-9381-418A-9744-39E690B59C2F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7B8C-E6E3-4897-B639-EB58937F2240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5886-F070-4ED0-8612-1702FE3CBB6D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D9D-CBFD-4685-A52A-9CF36B198545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A28F-0747-4A71-8FCD-B492DD435C80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3855-0CB0-43B3-A2C5-3BA4F3C48135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10247-19C0-416F-9884-7977476C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drew.gandy@hklaw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wgandy/Sig-Page-Generator/raw/master/Sig%20Page%20Generator%20User%20Guide.pdf" TargetMode="External"/><Relationship Id="rId2" Type="http://schemas.openxmlformats.org/officeDocument/2006/relationships/hyperlink" Target="https://github.com/drewgandy/Sig-Page-Generator/raw/master/Sig%20Page%20Generator.doc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Code Your Documents for Signature Page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Gandy</a:t>
            </a:r>
          </a:p>
          <a:p>
            <a:r>
              <a:rPr lang="en-US" dirty="0"/>
              <a:t>Holland &amp; Knight LLP</a:t>
            </a:r>
          </a:p>
          <a:p>
            <a:r>
              <a:rPr lang="en-US" dirty="0"/>
              <a:t>Atlanta - </a:t>
            </a:r>
            <a:r>
              <a:rPr lang="en-US" dirty="0" err="1"/>
              <a:t>x48518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Generate </a:t>
            </a:r>
            <a:br>
              <a:rPr lang="en-US" dirty="0" smtClean="0"/>
            </a:br>
            <a:r>
              <a:rPr lang="en-US" dirty="0" smtClean="0"/>
              <a:t>Signature Pages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Gandy</a:t>
            </a:r>
          </a:p>
          <a:p>
            <a:r>
              <a:rPr lang="en-US" dirty="0" smtClean="0"/>
              <a:t>Atlanta - </a:t>
            </a:r>
            <a:r>
              <a:rPr lang="en-US" dirty="0" err="1" smtClean="0"/>
              <a:t>x48518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Open the “Sig Page Generator.docm” document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504" y="1825625"/>
            <a:ext cx="5352991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42" y="1909763"/>
            <a:ext cx="5352991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“Run Signature Page Generator”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10417" y="3637757"/>
            <a:ext cx="2838058" cy="35242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Signature Page Generator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/>
          <a:lstStyle/>
          <a:p>
            <a:r>
              <a:rPr lang="en-US" dirty="0" smtClean="0"/>
              <a:t>From here you can:</a:t>
            </a:r>
          </a:p>
          <a:p>
            <a:pPr lvl="1"/>
            <a:r>
              <a:rPr lang="en-US" dirty="0" smtClean="0"/>
              <a:t>Add and remove your documents from the list of documents to process</a:t>
            </a:r>
          </a:p>
          <a:p>
            <a:pPr lvl="1"/>
            <a:r>
              <a:rPr lang="en-US" dirty="0" smtClean="0"/>
              <a:t>Select how many copies of each signature page you want</a:t>
            </a:r>
          </a:p>
          <a:p>
            <a:pPr lvl="1"/>
            <a:r>
              <a:rPr lang="en-US" dirty="0" smtClean="0"/>
              <a:t>Select the destination for the signature packets</a:t>
            </a:r>
          </a:p>
          <a:p>
            <a:pPr lvl="1"/>
            <a:r>
              <a:rPr lang="en-US" dirty="0" smtClean="0"/>
              <a:t>Review the report of all signature pages generated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718592"/>
            <a:ext cx="5448300" cy="46667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“Choose Files…” to select documents to pull signature pages from.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Note that this software cannot (yet) interface with </a:t>
            </a:r>
            <a:r>
              <a:rPr lang="en-US" dirty="0" err="1" smtClean="0"/>
              <a:t>iManage</a:t>
            </a:r>
            <a:r>
              <a:rPr lang="en-US" dirty="0" smtClean="0"/>
              <a:t>.  Thus, you will need to save any </a:t>
            </a:r>
            <a:r>
              <a:rPr lang="en-US" dirty="0" err="1" smtClean="0"/>
              <a:t>iManage</a:t>
            </a:r>
            <a:r>
              <a:rPr lang="en-US" dirty="0" smtClean="0"/>
              <a:t> documents locally before running them through the software.</a:t>
            </a:r>
          </a:p>
          <a:p>
            <a:r>
              <a:rPr lang="en-US" dirty="0" smtClean="0"/>
              <a:t>To export several files from </a:t>
            </a:r>
            <a:r>
              <a:rPr lang="en-US" dirty="0" err="1" smtClean="0"/>
              <a:t>iManage</a:t>
            </a:r>
            <a:r>
              <a:rPr lang="en-US" dirty="0" smtClean="0"/>
              <a:t> at once, I select all of the files I want, right click them, click “Send” then “Send Document.”  This will create an Outlook email.  You can now drag the files from the Outlook email to a local folder.</a:t>
            </a:r>
          </a:p>
          <a:p>
            <a:r>
              <a:rPr lang="en-US" dirty="0" smtClean="0"/>
              <a:t>“Delete Selected Files” will remove the selected items from the list.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718592"/>
            <a:ext cx="5772150" cy="49441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982200" y="3524250"/>
            <a:ext cx="1304925" cy="3810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860482" y="3450799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options…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267" cy="4351338"/>
          </a:xfrm>
        </p:spPr>
        <p:txBody>
          <a:bodyPr/>
          <a:lstStyle/>
          <a:p>
            <a:r>
              <a:rPr lang="en-US" dirty="0" smtClean="0"/>
              <a:t>Select the number of copies of each signature page to be generated.</a:t>
            </a:r>
          </a:p>
          <a:p>
            <a:r>
              <a:rPr lang="en-US" dirty="0" smtClean="0"/>
              <a:t>Select the location where the signature packets should be saved.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67" y="1190625"/>
            <a:ext cx="6310695" cy="54054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10800000">
            <a:off x="5724522" y="3839369"/>
            <a:ext cx="685801" cy="3040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545648" y="3767014"/>
            <a:ext cx="2055043" cy="4487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0800000">
            <a:off x="5724521" y="4276724"/>
            <a:ext cx="3238502" cy="2963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9098348" y="4196680"/>
            <a:ext cx="2055043" cy="4487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“Generate Signature Pages” to generate packets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95" y="1295400"/>
            <a:ext cx="6088292" cy="52149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10800000">
            <a:off x="7753347" y="4206205"/>
            <a:ext cx="1519240" cy="43247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62979" y="4206205"/>
            <a:ext cx="2055043" cy="4487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690688"/>
            <a:ext cx="4486275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packets will be created in the destination folder. </a:t>
            </a:r>
          </a:p>
          <a:p>
            <a:r>
              <a:rPr lang="en-US" dirty="0" smtClean="0"/>
              <a:t>Once done, you can review the Signature Page Report to confirm the appropriate signature pages were created.</a:t>
            </a:r>
          </a:p>
          <a:p>
            <a:pPr lvl="1"/>
            <a:r>
              <a:rPr lang="en-US" dirty="0" smtClean="0"/>
              <a:t>This list can be copied and pasted in the email distributing the packets if you want to identify which parties sign which documents.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13" y="1690688"/>
            <a:ext cx="6393722" cy="431958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on the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iManage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Custom cover pages included in packets for mailing instructions, etc.</a:t>
            </a:r>
          </a:p>
          <a:p>
            <a:r>
              <a:rPr lang="en-US" dirty="0" smtClean="0"/>
              <a:t>Update signature blocks and other info in documents on the fly</a:t>
            </a:r>
          </a:p>
          <a:p>
            <a:r>
              <a:rPr lang="en-US" dirty="0" smtClean="0"/>
              <a:t>Draft tag management</a:t>
            </a:r>
          </a:p>
          <a:p>
            <a:pPr lvl="1"/>
            <a:r>
              <a:rPr lang="en-US" dirty="0" smtClean="0"/>
              <a:t>When a new version is created, draft tag is blanked out (e.g. “10/__/18”)</a:t>
            </a:r>
          </a:p>
          <a:p>
            <a:pPr lvl="1"/>
            <a:r>
              <a:rPr lang="en-US" dirty="0" smtClean="0"/>
              <a:t>When ready to circulate documents to working group, draft tags are filled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hesitate to let me know if you have any questions or comments.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drew.gandy@hklaw.com</a:t>
            </a:r>
            <a:endParaRPr lang="en-US" dirty="0"/>
          </a:p>
          <a:p>
            <a:r>
              <a:rPr lang="en-US" dirty="0"/>
              <a:t>Phone: 404-817-8518 or </a:t>
            </a:r>
            <a:r>
              <a:rPr lang="en-US" dirty="0" err="1"/>
              <a:t>x48518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Background on How Sig Page Generator Works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add hidden text code on each signature page for each of your documents to indicate to the software that the current page is a signature page and who signs it.</a:t>
            </a:r>
          </a:p>
          <a:p>
            <a:pPr lvl="1"/>
            <a:r>
              <a:rPr lang="en-US" dirty="0" smtClean="0"/>
              <a:t>The hidden text looks like this: “</a:t>
            </a:r>
            <a:r>
              <a:rPr lang="en-US" u="dotted" dirty="0" smtClean="0"/>
              <a:t>##Signature Page-Borrower##</a:t>
            </a:r>
            <a:r>
              <a:rPr lang="en-US" dirty="0" smtClean="0"/>
              <a:t>” with “Borrower” being replaced with whoever is signing the page.</a:t>
            </a:r>
          </a:p>
          <a:p>
            <a:pPr lvl="1"/>
            <a:r>
              <a:rPr lang="en-US" dirty="0" smtClean="0"/>
              <a:t>Because this text is hidden, it typically doesn’t show up (unless you are viewing formatting in MS Word) and will not appear when printed or if a PDF is created.</a:t>
            </a:r>
          </a:p>
          <a:p>
            <a:r>
              <a:rPr lang="en-US" dirty="0" smtClean="0"/>
              <a:t>The software then opens each document and searches for that hidden text.</a:t>
            </a:r>
          </a:p>
          <a:p>
            <a:r>
              <a:rPr lang="en-US" dirty="0" smtClean="0"/>
              <a:t>When the hidden text is found, the software creates a PDF of that page, naming it for the appropriate signatory.</a:t>
            </a:r>
          </a:p>
          <a:p>
            <a:r>
              <a:rPr lang="en-US" dirty="0" smtClean="0"/>
              <a:t>When all of the documents have been processed, the software collates the individual PDF pages into separate packets for each signatory.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Signature Page Generator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Gandy</a:t>
            </a:r>
          </a:p>
          <a:p>
            <a:r>
              <a:rPr lang="en-US" dirty="0" smtClean="0"/>
              <a:t>Holland &amp; Knight LLP</a:t>
            </a:r>
          </a:p>
          <a:p>
            <a:r>
              <a:rPr lang="en-US" dirty="0" smtClean="0"/>
              <a:t>Atlanta - </a:t>
            </a:r>
            <a:r>
              <a:rPr lang="en-US" dirty="0" err="1" smtClean="0"/>
              <a:t>x48518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“Sig Page Generator.docm”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built into a Word document.</a:t>
            </a:r>
          </a:p>
          <a:p>
            <a:r>
              <a:rPr lang="en-US" dirty="0" smtClean="0"/>
              <a:t>The latest version may be obtained here:</a:t>
            </a:r>
          </a:p>
          <a:p>
            <a:pPr marL="457200" lvl="1" indent="0">
              <a:buNone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github.com/drewgandy/Sig-Page-Generator/raw/master/Sig%20Page%20Generator.docm</a:t>
            </a: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r>
              <a:rPr lang="en-US" sz="2000" dirty="0" smtClean="0"/>
              <a:t>The latest version of this user guide may be obtained here: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https://github.com/drewgandy/Sig-Page-Generator/raw/master/Sig%20Page%20Generator%20User%20Guide.pdf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Word Document somewhere convenient.  Remember where you saved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85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will be using this document to run the Signature Page Generator interface.</a:t>
            </a:r>
          </a:p>
          <a:p>
            <a:r>
              <a:rPr lang="en-US" dirty="0" smtClean="0"/>
              <a:t>The document should be saved in a folder where you will not save any other files.</a:t>
            </a:r>
          </a:p>
          <a:p>
            <a:r>
              <a:rPr lang="en-US" dirty="0" smtClean="0"/>
              <a:t>The suggested location is a sub-folder in the My Documents folder: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“</a:t>
            </a:r>
            <a:r>
              <a:rPr lang="en-US" i="1" dirty="0" smtClean="0"/>
              <a:t>C:\Users\[Username]\</a:t>
            </a:r>
            <a:br>
              <a:rPr lang="en-US" i="1" dirty="0" smtClean="0"/>
            </a:br>
            <a:r>
              <a:rPr lang="en-US" i="1" dirty="0" smtClean="0"/>
              <a:t>         Documents\Sig Page </a:t>
            </a:r>
            <a:br>
              <a:rPr lang="en-US" i="1" dirty="0" smtClean="0"/>
            </a:br>
            <a:r>
              <a:rPr lang="en-US" i="1" dirty="0" smtClean="0"/>
              <a:t>        Generator\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79" y="1825625"/>
            <a:ext cx="6109604" cy="412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MS Word, click the “File” tab and select “Options”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6685" y="1690688"/>
            <a:ext cx="6087115" cy="4945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5062194" y="4166647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80907" y="4034672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“Trust Center” from the list on the right…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211" y="1690688"/>
            <a:ext cx="5777589" cy="4710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5495827" y="3214540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14540" y="3082565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4888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 click “Trust Center Settings…”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352202" y="3385867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9767739" y="4592498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“Trusted Locations” from the list on the right…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0934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Then click “Add new location…”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23" y="1183382"/>
            <a:ext cx="6731130" cy="54890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5363852" y="1690688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82565" y="1558713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48246" y="5629446"/>
            <a:ext cx="1058946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8850197" y="4215425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the folder location in the “Path:” textbox where you saved the Word document…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942" cy="4351338"/>
          </a:xfrm>
        </p:spPr>
        <p:txBody>
          <a:bodyPr/>
          <a:lstStyle/>
          <a:p>
            <a:r>
              <a:rPr lang="en-US" dirty="0" smtClean="0"/>
              <a:t>Then click “OK”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You can fill in a description, but this is not necessary.</a:t>
            </a:r>
          </a:p>
          <a:p>
            <a:r>
              <a:rPr lang="en-US" sz="2000" dirty="0" smtClean="0"/>
              <a:t>If you move the “Sig Page Generator.docm” file to another folder, you will need to update the location in this path.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640" y="2227279"/>
            <a:ext cx="419100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6300640" y="2831332"/>
            <a:ext cx="4191000" cy="79798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729221" y="4556436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“OK” in the Trust Center window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289" y="1404594"/>
            <a:ext cx="6459863" cy="5267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ight Arrow 7"/>
          <p:cNvSpPr/>
          <p:nvPr/>
        </p:nvSpPr>
        <p:spPr>
          <a:xfrm rot="5400000">
            <a:off x="9796805" y="4885491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“OK” in the Word Options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211" y="1690688"/>
            <a:ext cx="5777589" cy="4710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10173092" y="6127422"/>
            <a:ext cx="886119" cy="2545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9588629" y="4649059"/>
            <a:ext cx="2055043" cy="527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 You’re done.</a:t>
            </a:r>
            <a:br>
              <a:rPr lang="en-US" dirty="0" smtClean="0"/>
            </a:br>
            <a:r>
              <a:rPr lang="en-US" sz="3500" dirty="0" smtClean="0"/>
              <a:t>Let’s test that the setup worked…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“Sig Page Generator.docm” from where you saved it.</a:t>
            </a:r>
          </a:p>
          <a:p>
            <a:r>
              <a:rPr lang="en-US" dirty="0" smtClean="0"/>
              <a:t>Click the “Run Signature Page Generator”</a:t>
            </a:r>
            <a:br>
              <a:rPr lang="en-US" dirty="0" smtClean="0"/>
            </a:br>
            <a:r>
              <a:rPr lang="en-US" dirty="0" smtClean="0"/>
              <a:t> button embedded in the Word document.</a:t>
            </a:r>
          </a:p>
          <a:p>
            <a:r>
              <a:rPr lang="en-US" dirty="0" smtClean="0"/>
              <a:t>If the following screen appears, </a:t>
            </a:r>
            <a:br>
              <a:rPr lang="en-US" dirty="0" smtClean="0"/>
            </a:br>
            <a:r>
              <a:rPr lang="en-US" dirty="0" smtClean="0"/>
              <a:t>the software was setup correctly.</a:t>
            </a:r>
          </a:p>
          <a:p>
            <a:r>
              <a:rPr lang="en-US" dirty="0"/>
              <a:t>You can now close MS Word if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you’d </a:t>
            </a:r>
            <a:r>
              <a:rPr lang="en-US" dirty="0"/>
              <a:t>like.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266157"/>
            <a:ext cx="4400550" cy="7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5" name="Rounded Rectangle 4"/>
          <p:cNvSpPr/>
          <p:nvPr/>
        </p:nvSpPr>
        <p:spPr>
          <a:xfrm>
            <a:off x="7553717" y="2551907"/>
            <a:ext cx="2838058" cy="35242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6" y="3321753"/>
            <a:ext cx="3874293" cy="3318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Hidden Text: </a:t>
            </a:r>
            <a:br>
              <a:rPr lang="en-US" dirty="0" smtClean="0"/>
            </a:br>
            <a:r>
              <a:rPr lang="en-US" sz="3000" dirty="0" smtClean="0"/>
              <a:t>Showing/Hiding Hidden Text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show/hide hidden text, click the ¶ icon in the Paragraph section of the Home ribbon.</a:t>
            </a:r>
          </a:p>
          <a:p>
            <a:r>
              <a:rPr lang="en-US" dirty="0" smtClean="0"/>
              <a:t>Note the examples below. Hidden text has a </a:t>
            </a:r>
            <a:r>
              <a:rPr lang="en-US" u="dotted" dirty="0" smtClean="0"/>
              <a:t>dotted line</a:t>
            </a:r>
            <a:r>
              <a:rPr lang="en-US" dirty="0" smtClean="0"/>
              <a:t> underneath.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0" y="3309938"/>
            <a:ext cx="3352800" cy="3095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969443" y="3788193"/>
            <a:ext cx="443060" cy="433633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309938"/>
            <a:ext cx="2895600" cy="3286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10239080" y="3788193"/>
            <a:ext cx="443060" cy="433633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188277" y="3567652"/>
            <a:ext cx="2667786" cy="914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update to the latest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version comes out, you do not need to repeat all of these instructions.</a:t>
            </a:r>
          </a:p>
          <a:p>
            <a:r>
              <a:rPr lang="en-US" dirty="0" smtClean="0"/>
              <a:t>Just copy the new “Sig Page Generator.docm” file that you downloaded to where the old version is saved and replace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Hidden Text: </a:t>
            </a:r>
            <a:br>
              <a:rPr lang="en-US" dirty="0" smtClean="0"/>
            </a:br>
            <a:r>
              <a:rPr lang="en-US" sz="3000" dirty="0" smtClean="0"/>
              <a:t>Creating Hidden Text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en-US" dirty="0" smtClean="0"/>
              <a:t>Select the text you want to make hidden.</a:t>
            </a:r>
          </a:p>
          <a:p>
            <a:r>
              <a:rPr lang="en-US" dirty="0" smtClean="0"/>
              <a:t>Click the arrow in the bottom right corner of the Font section of the Home ribbon.</a:t>
            </a:r>
          </a:p>
          <a:p>
            <a:r>
              <a:rPr lang="en-US" dirty="0" smtClean="0"/>
              <a:t>Select the “Hidden” checkbox </a:t>
            </a:r>
            <a:br>
              <a:rPr lang="en-US" dirty="0" smtClean="0"/>
            </a:br>
            <a:r>
              <a:rPr lang="en-US" dirty="0" smtClean="0"/>
              <a:t>in the effects list.</a:t>
            </a:r>
          </a:p>
          <a:p>
            <a:r>
              <a:rPr lang="en-US" dirty="0" smtClean="0"/>
              <a:t>Then click “OK”.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11" y="3803650"/>
            <a:ext cx="2752725" cy="2552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6459276" y="4863183"/>
            <a:ext cx="443060" cy="433633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96" y="2955936"/>
            <a:ext cx="3407004" cy="3400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10076566" y="4863183"/>
            <a:ext cx="707697" cy="35194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142724" y="5978602"/>
            <a:ext cx="641539" cy="37774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Your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each signature page, add </a:t>
            </a:r>
            <a:r>
              <a:rPr lang="en-US" dirty="0"/>
              <a:t>the following </a:t>
            </a:r>
            <a:r>
              <a:rPr lang="en-US" dirty="0" smtClean="0"/>
              <a:t>snippet as hidden text :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u="dotted" dirty="0" smtClean="0"/>
              <a:t>##Signature Page-[Signatory]##</a:t>
            </a:r>
            <a:endParaRPr lang="en-US" dirty="0" smtClean="0"/>
          </a:p>
          <a:p>
            <a:r>
              <a:rPr lang="en-US" dirty="0" smtClean="0"/>
              <a:t>Replace “</a:t>
            </a:r>
            <a:r>
              <a:rPr lang="en-US" u="dotted" dirty="0" smtClean="0"/>
              <a:t>[Signatory]</a:t>
            </a:r>
            <a:r>
              <a:rPr lang="en-US" dirty="0" smtClean="0"/>
              <a:t>” with the party that is signing that page.</a:t>
            </a:r>
          </a:p>
          <a:p>
            <a:pPr lvl="1"/>
            <a:r>
              <a:rPr lang="en-US" dirty="0" smtClean="0"/>
              <a:t>e.g. </a:t>
            </a:r>
            <a:r>
              <a:rPr lang="en-US" u="dotted" dirty="0" smtClean="0"/>
              <a:t>##Signature Page-Borrower##</a:t>
            </a:r>
          </a:p>
          <a:p>
            <a:r>
              <a:rPr lang="en-US" dirty="0" smtClean="0"/>
              <a:t>If more than one party signs the same page, add a snippet for each party.</a:t>
            </a:r>
          </a:p>
          <a:p>
            <a:pPr lvl="1"/>
            <a:r>
              <a:rPr lang="en-US" dirty="0" smtClean="0"/>
              <a:t>e.g. </a:t>
            </a:r>
            <a:r>
              <a:rPr lang="en-US" u="dotted" dirty="0" smtClean="0"/>
              <a:t>##Signature Page-Borrower##</a:t>
            </a:r>
            <a:r>
              <a:rPr lang="en-US" dirty="0" smtClean="0"/>
              <a:t>   </a:t>
            </a:r>
            <a:r>
              <a:rPr lang="en-US" u="dotted" dirty="0" smtClean="0"/>
              <a:t>##Signature Page-Lender##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200" dirty="0"/>
              <a:t>(highlighting is only for reference purposes and not necessary.)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025" y="1690688"/>
            <a:ext cx="5093949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you only want a certain number of copies of a specific signature page to be generated, even if multiple copies of other pages are being generated, add </a:t>
            </a:r>
            <a:r>
              <a:rPr lang="en-US" u="dotted" dirty="0" smtClean="0"/>
              <a:t>[Limit=#]</a:t>
            </a:r>
            <a:r>
              <a:rPr lang="en-US" dirty="0"/>
              <a:t>,</a:t>
            </a:r>
            <a:r>
              <a:rPr lang="en-US" dirty="0" smtClean="0"/>
              <a:t> where # is the maximum number of copies.</a:t>
            </a:r>
          </a:p>
          <a:p>
            <a:pPr lvl="1"/>
            <a:r>
              <a:rPr lang="en-US" dirty="0" smtClean="0"/>
              <a:t>e.g. </a:t>
            </a:r>
            <a:r>
              <a:rPr lang="en-US" u="dotted" dirty="0" smtClean="0"/>
              <a:t>##Signature Page-Borrower [Limit=1]##</a:t>
            </a:r>
          </a:p>
          <a:p>
            <a:pPr lvl="1"/>
            <a:r>
              <a:rPr lang="en-US" dirty="0"/>
              <a:t>This is </a:t>
            </a:r>
            <a:r>
              <a:rPr lang="en-US" dirty="0" smtClean="0"/>
              <a:t>helpful, for instance, when Borrower signs 3 copies of all of the loan documents, but only signs 1 copy of the promissory note.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err="1" smtClean="0"/>
              <a:t>SPG</a:t>
            </a:r>
            <a:r>
              <a:rPr lang="en-US" i="1" dirty="0" smtClean="0"/>
              <a:t> Example – Promissory Note.docx</a:t>
            </a:r>
            <a:r>
              <a:rPr lang="en-US" dirty="0" smtClean="0"/>
              <a:t> for an example</a:t>
            </a:r>
            <a:endParaRPr lang="en-US" i="1" dirty="0" smtClean="0"/>
          </a:p>
          <a:p>
            <a:r>
              <a:rPr lang="en-US" dirty="0" smtClean="0"/>
              <a:t>If a signature page encompasses more than one page, you can use </a:t>
            </a:r>
            <a:r>
              <a:rPr lang="en-US" u="dotted" dirty="0" smtClean="0"/>
              <a:t>[Pages=#]</a:t>
            </a:r>
            <a:r>
              <a:rPr lang="en-US" dirty="0" smtClean="0"/>
              <a:t>, where # is the total number of consecutive pages this signatory signs</a:t>
            </a:r>
          </a:p>
          <a:p>
            <a:pPr lvl="1"/>
            <a:r>
              <a:rPr lang="en-US" dirty="0" smtClean="0"/>
              <a:t>e.g. </a:t>
            </a:r>
            <a:r>
              <a:rPr lang="en-US" u="dotted" dirty="0" smtClean="0"/>
              <a:t>##Signature Page-Borrower [Pages=2]##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useful where a party signs one signature page, and a notary acknowledges that party’s signature on the next page.  By including </a:t>
            </a:r>
            <a:r>
              <a:rPr lang="en-US" u="dotted" dirty="0" smtClean="0"/>
              <a:t>[Pages=#]</a:t>
            </a:r>
            <a:r>
              <a:rPr lang="en-US" dirty="0" smtClean="0"/>
              <a:t>, those pages will always be kept together in the packet.</a:t>
            </a:r>
          </a:p>
          <a:p>
            <a:pPr lvl="1"/>
            <a:r>
              <a:rPr lang="en-US" dirty="0"/>
              <a:t>See </a:t>
            </a:r>
            <a:r>
              <a:rPr lang="en-US" i="1" dirty="0" err="1"/>
              <a:t>SPG</a:t>
            </a:r>
            <a:r>
              <a:rPr lang="en-US" i="1" dirty="0"/>
              <a:t> Example – </a:t>
            </a:r>
            <a:r>
              <a:rPr lang="en-US" i="1" dirty="0" smtClean="0"/>
              <a:t>Deed of Trust.docx</a:t>
            </a:r>
            <a:r>
              <a:rPr lang="en-US" dirty="0" smtClean="0"/>
              <a:t> </a:t>
            </a:r>
            <a:r>
              <a:rPr lang="en-US" dirty="0"/>
              <a:t>for an example</a:t>
            </a:r>
            <a:endParaRPr lang="en-US" i="1" dirty="0"/>
          </a:p>
          <a:p>
            <a:r>
              <a:rPr lang="en-US" dirty="0" smtClean="0"/>
              <a:t>Separate packets can be made for the same party by naming the party differently in the snippet.  </a:t>
            </a:r>
          </a:p>
          <a:p>
            <a:pPr lvl="1"/>
            <a:r>
              <a:rPr lang="en-US" dirty="0" smtClean="0"/>
              <a:t>e.g. </a:t>
            </a:r>
            <a:r>
              <a:rPr lang="en-US" u="dotted" dirty="0" smtClean="0"/>
              <a:t>##Signature Page-Borrower (Recordable) ##</a:t>
            </a:r>
            <a:r>
              <a:rPr lang="en-US" dirty="0"/>
              <a:t> </a:t>
            </a:r>
            <a:r>
              <a:rPr lang="en-US" dirty="0" smtClean="0"/>
              <a:t>for signature pages to be sent to the title company, and </a:t>
            </a:r>
            <a:r>
              <a:rPr lang="en-US" u="dotted" dirty="0" smtClean="0"/>
              <a:t>##Signature Page-Borrower (Non-Recordable) ##</a:t>
            </a:r>
            <a:r>
              <a:rPr lang="en-US" dirty="0"/>
              <a:t> </a:t>
            </a:r>
            <a:r>
              <a:rPr lang="en-US" dirty="0" smtClean="0"/>
              <a:t>for signature pages that are to be sent to H&amp;K.</a:t>
            </a:r>
          </a:p>
          <a:p>
            <a:pPr lvl="1"/>
            <a:r>
              <a:rPr lang="en-US" dirty="0" smtClean="0"/>
              <a:t>This is useful when a party is sending signed packets to different destinations.</a:t>
            </a:r>
          </a:p>
          <a:p>
            <a:pPr lvl="1"/>
            <a:r>
              <a:rPr lang="en-US" dirty="0" smtClean="0"/>
              <a:t>You can put any text (other than #, [, ] and -) where </a:t>
            </a:r>
            <a:r>
              <a:rPr lang="en-US" u="dotted" dirty="0" smtClean="0"/>
              <a:t>[Signatory]</a:t>
            </a:r>
            <a:r>
              <a:rPr lang="en-US" dirty="0" smtClean="0"/>
              <a:t> is in </a:t>
            </a:r>
            <a:r>
              <a:rPr lang="en-US" u="dotted" dirty="0" smtClean="0"/>
              <a:t>##Signature Page-[Signatory]##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See </a:t>
            </a:r>
            <a:r>
              <a:rPr lang="en-US" i="1" dirty="0" err="1"/>
              <a:t>SPG</a:t>
            </a:r>
            <a:r>
              <a:rPr lang="en-US" i="1" dirty="0"/>
              <a:t> Example – Deed of Trust.docx</a:t>
            </a:r>
            <a:r>
              <a:rPr lang="en-US" dirty="0"/>
              <a:t> for an 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sz="2200" dirty="0" smtClean="0"/>
              <a:t>(highlighting is only for reference purposes and not necessary.)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54" y="2199160"/>
            <a:ext cx="4212531" cy="4596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1548753"/>
            <a:ext cx="421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[LIMIT=#]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8233" y="1548753"/>
            <a:ext cx="467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[PAGES=#] and Separate packets for same signatory (note notary block after Page Break)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083"/>
            <a:ext cx="5255384" cy="2653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0958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try and insert the hidden text snippets in the signature page lead-in sentence or another location that is unlikely to be edited (as opposed to inserting it within the signature block).  If the signature block is updated at a later date by copying and pasting a new block over the old block, the snippet may be deleted inadvertently.</a:t>
            </a:r>
          </a:p>
          <a:p>
            <a:r>
              <a:rPr lang="en-US" dirty="0" smtClean="0"/>
              <a:t>If the same party signs the same page more than once, and you only want that party to sign a single page (as opposed to signing separate pages for each party), you will want to only include a single snippet for all of the related parties.</a:t>
            </a:r>
          </a:p>
          <a:p>
            <a:pPr lvl="1"/>
            <a:r>
              <a:rPr lang="en-US" dirty="0" smtClean="0"/>
              <a:t>For example, if the same individual signs for both the Guarantor and Borrower, and the Guarantor and Borrower both sign the same signature page, you would only insert </a:t>
            </a:r>
            <a:r>
              <a:rPr lang="en-US" u="dotted" dirty="0" smtClean="0"/>
              <a:t>##Signature Page-Borrower##</a:t>
            </a:r>
            <a:r>
              <a:rPr lang="en-US" dirty="0" smtClean="0"/>
              <a:t> and not include </a:t>
            </a:r>
            <a:r>
              <a:rPr lang="en-US" u="dotted" dirty="0" smtClean="0"/>
              <a:t>##Signature Page-Guarantor##</a:t>
            </a:r>
            <a:r>
              <a:rPr lang="en-US" dirty="0" smtClean="0"/>
              <a:t>, because you ultimately only want 1 signature page for both Borrower and Guarantor.</a:t>
            </a:r>
          </a:p>
          <a:p>
            <a:pPr lvl="1"/>
            <a:r>
              <a:rPr lang="en-US" dirty="0"/>
              <a:t>See </a:t>
            </a:r>
            <a:r>
              <a:rPr lang="en-US" i="1" dirty="0" err="1"/>
              <a:t>SPG</a:t>
            </a:r>
            <a:r>
              <a:rPr lang="en-US" i="1" dirty="0"/>
              <a:t> Example – </a:t>
            </a:r>
            <a:r>
              <a:rPr lang="en-US" i="1" dirty="0" smtClean="0"/>
              <a:t>Guaranty.docx</a:t>
            </a:r>
            <a:r>
              <a:rPr lang="en-US" dirty="0" smtClean="0"/>
              <a:t> </a:t>
            </a:r>
            <a:r>
              <a:rPr lang="en-US" dirty="0"/>
              <a:t>for an </a:t>
            </a:r>
            <a:r>
              <a:rPr lang="en-US" dirty="0" smtClean="0"/>
              <a:t>example</a:t>
            </a:r>
            <a:endParaRPr lang="en-US" u="dotted" dirty="0" smtClean="0"/>
          </a:p>
          <a:p>
            <a:r>
              <a:rPr lang="en-US" dirty="0" smtClean="0"/>
              <a:t>If your signature page breaks across 2 pages when hidden text and formatting is visible, that signature page may not output correctly. </a:t>
            </a:r>
          </a:p>
          <a:p>
            <a:pPr lvl="1"/>
            <a:r>
              <a:rPr lang="en-US" dirty="0" smtClean="0"/>
              <a:t>It is important to make sure your signature page is entirely on one page.</a:t>
            </a:r>
          </a:p>
          <a:p>
            <a:pPr lvl="1"/>
            <a:r>
              <a:rPr lang="en-US" dirty="0" smtClean="0"/>
              <a:t>This occurs most often when there is a signature block and notary block on the same page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See </a:t>
            </a:r>
            <a:r>
              <a:rPr lang="en-US" i="1" dirty="0" err="1"/>
              <a:t>SPG</a:t>
            </a:r>
            <a:r>
              <a:rPr lang="en-US" i="1" dirty="0"/>
              <a:t> Example – </a:t>
            </a:r>
            <a:r>
              <a:rPr lang="en-US" i="1" dirty="0" smtClean="0"/>
              <a:t>Sig Page That’s Too Long.docx</a:t>
            </a:r>
            <a:r>
              <a:rPr lang="en-US" dirty="0" smtClean="0"/>
              <a:t> </a:t>
            </a:r>
            <a:r>
              <a:rPr lang="en-US" dirty="0"/>
              <a:t>for an </a:t>
            </a:r>
            <a:r>
              <a:rPr lang="en-US" dirty="0" smtClean="0"/>
              <a:t>example</a:t>
            </a:r>
            <a:endParaRPr lang="en-US" u="dotte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10247-19C0-416F-9884-7977476C56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Microsoft Office PowerPoint</Application>
  <PresentationFormat>Widescreen</PresentationFormat>
  <Paragraphs>156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How to Code Your Documents for Signature Page Generator</vt:lpstr>
      <vt:lpstr>Background on How Sig Page Generator Works</vt:lpstr>
      <vt:lpstr>Working with Hidden Text:  Showing/Hiding Hidden Text</vt:lpstr>
      <vt:lpstr>Working with Hidden Text:  Creating Hidden Text</vt:lpstr>
      <vt:lpstr>Coding Your Documents</vt:lpstr>
      <vt:lpstr>Example (highlighting is only for reference purposes and not necessary.)</vt:lpstr>
      <vt:lpstr>Advanced Coding</vt:lpstr>
      <vt:lpstr>Examples (highlighting is only for reference purposes and not necessary.)</vt:lpstr>
      <vt:lpstr>Things to Keep in Mind…</vt:lpstr>
      <vt:lpstr>How to Generate  Signature Pages</vt:lpstr>
      <vt:lpstr>Open the “Sig Page Generator.docm” document</vt:lpstr>
      <vt:lpstr>Click “Run Signature Page Generator”</vt:lpstr>
      <vt:lpstr>This is the Signature Page Generator interface</vt:lpstr>
      <vt:lpstr>Click “Choose Files…” to select documents to pull signature pages from.</vt:lpstr>
      <vt:lpstr>Choose options…</vt:lpstr>
      <vt:lpstr>Click “Generate Signature Pages” to generate packets</vt:lpstr>
      <vt:lpstr>That’s it…</vt:lpstr>
      <vt:lpstr>What’s on the roadmap</vt:lpstr>
      <vt:lpstr>Don’t hesitate to let me know if you have any questions or comments.</vt:lpstr>
      <vt:lpstr>Setting Up Signature Page Generator Software</vt:lpstr>
      <vt:lpstr>Download “Sig Page Generator.docm” document</vt:lpstr>
      <vt:lpstr>Save the Word Document somewhere convenient.  Remember where you saved it…</vt:lpstr>
      <vt:lpstr>Open MS Word, click the “File” tab and select “Options”</vt:lpstr>
      <vt:lpstr>Click “Trust Center” from the list on the right…</vt:lpstr>
      <vt:lpstr>Click “Trusted Locations” from the list on the right…</vt:lpstr>
      <vt:lpstr>Enter the folder location in the “Path:” textbox where you saved the Word document…</vt:lpstr>
      <vt:lpstr>Click “OK” in the Trust Center window</vt:lpstr>
      <vt:lpstr>Click “OK” in the Word Options window</vt:lpstr>
      <vt:lpstr>That’s it! You’re done. Let’s test that the setup worked…</vt:lpstr>
      <vt:lpstr>How to update to the latest version</vt:lpstr>
    </vt:vector>
  </TitlesOfParts>
  <Company>Holland &amp; Knight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Signature Page Generator Software</dc:title>
  <dc:creator>Gandy, Drew H (ATL - X48518)</dc:creator>
  <cp:lastModifiedBy>Gandy, Drew H (ATL - X48518)</cp:lastModifiedBy>
  <cp:revision>29</cp:revision>
  <cp:lastPrinted>2018-10-08T14:27:09Z</cp:lastPrinted>
  <dcterms:created xsi:type="dcterms:W3CDTF">2018-10-04T17:03:15Z</dcterms:created>
  <dcterms:modified xsi:type="dcterms:W3CDTF">2018-10-08T14:27:28Z</dcterms:modified>
</cp:coreProperties>
</file>