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Barlow Medium"/>
      <p:regular r:id="rId14"/>
      <p:bold r:id="rId15"/>
      <p:italic r:id="rId16"/>
      <p:boldItalic r:id="rId17"/>
    </p:embeddedFont>
    <p:embeddedFont>
      <p:font typeface="Barlow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Barlow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Medium-bold.fntdata"/><Relationship Id="rId14" Type="http://schemas.openxmlformats.org/officeDocument/2006/relationships/font" Target="fonts/BarlowMedium-regular.fntdata"/><Relationship Id="rId17" Type="http://schemas.openxmlformats.org/officeDocument/2006/relationships/font" Target="fonts/BarlowMedium-boldItalic.fntdata"/><Relationship Id="rId16" Type="http://schemas.openxmlformats.org/officeDocument/2006/relationships/font" Target="fonts/Barlow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Light-bold.fntdata"/><Relationship Id="rId6" Type="http://schemas.openxmlformats.org/officeDocument/2006/relationships/slide" Target="slides/slide1.xml"/><Relationship Id="rId18" Type="http://schemas.openxmlformats.org/officeDocument/2006/relationships/font" Target="fonts/Barlow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c40e028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c40e028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f1cd915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f1cd915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40e0281e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40e0281e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c40e0281e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c40e0281e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c40e0281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c40e0281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f1cd915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f1cd915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c40e0281e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c40e0281e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c40e0281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c40e0281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None/>
            </a:pPr>
            <a:r>
              <a:rPr lang="en"/>
              <a:t>Automatically Generating REST API Test Cases</a:t>
            </a:r>
            <a:endParaRPr/>
          </a:p>
        </p:txBody>
      </p:sp>
      <p:sp>
        <p:nvSpPr>
          <p:cNvPr id="60" name="Google Shape;60;p1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lt2"/>
                </a:solidFill>
              </a:rPr>
              <a:t>Andrew Gifford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have developed a number of REST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Creating base test cases for a lot of endpoints can be time consuming, having a baseline to work off can save a lot of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tools for automated test generation do already exist.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they are expensive and proprietary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 have learned that this is the case for a reason!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Had to greatly narrow the scope of the project.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Work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26508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IN SCOPE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404225" y="1647800"/>
            <a:ext cx="41679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Automated test generation based on query parameter specifications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Automatic file generation with project structure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Mutation testing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Node.js CLI tool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828675" y="1152475"/>
            <a:ext cx="26508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OUT OF</a:t>
            </a:r>
            <a:r>
              <a:rPr b="1" lang="en"/>
              <a:t> SCOPE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664400" y="1647800"/>
            <a:ext cx="41679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Determining proper API response outcome for each test case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Test inputs are made readable to allow the developer to easily figure out what the output should look like.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In-project Library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Goal/Process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all API endpoints in an Express.JS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Two methods - JSON configuration/manual specification, TS node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specification of query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test input values that meet specifications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test.js files to output in project folder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Generation Methods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inputs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input is randomly generated according to their defined type in .spec.json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strings: Randomly generated sequence of words that fit within the defined bounds OR regex if defined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numbers: Random int between defined bounds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dates: A random timestamp within the past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Invalid inputs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input is given incorrectly independently and ensures an error is thrown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 are passed as numbers, numbers are passed as strings,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Boundary scenarios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input is tested at its bounds, if specified.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Number with limits -100 and 100 are tested at -100, 0, and 100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Strings are tested at minimum and maximum length of random characters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Numbers without limits are tested at -Inf and +Inf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536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valid .js or .ts file with a corresponding .spec.json file has test cases created.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Currently, test cases only cover defined query parameters only with number, string, and Date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tests require the library “mocha” to run. Mocha is the most commonly used testing syntax in  the Node.JS ecosystem.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825" y="1681375"/>
            <a:ext cx="2998925" cy="30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949" y="138125"/>
            <a:ext cx="1679600" cy="17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5962950" y="4718575"/>
            <a:ext cx="29352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Automatically generated test cases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5996550" y="1554025"/>
            <a:ext cx="29352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index.spec.json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To-Do, Future Work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05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support for defined route parameters, not just query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Extend type support to custom 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Mutation testing needs full implementation.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work already began, however is taking longer than expected.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TypeScript provides a library to analyze nodes and find statements where </a:t>
            </a:r>
            <a:r>
              <a:rPr lang="en"/>
              <a:t>mutants</a:t>
            </a:r>
            <a:r>
              <a:rPr lang="en"/>
              <a:t> can be introduced.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Black box tests could be implemented. Currently, this solution is white box.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