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9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A177-7AC1-4244-B483-78F38F8B2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Draft picks and career success – a statistical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C719-4547-5B41-9F6A-1066C7E42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Drew Gillis</a:t>
            </a:r>
          </a:p>
        </p:txBody>
      </p:sp>
    </p:spTree>
    <p:extLst>
      <p:ext uri="{BB962C8B-B14F-4D97-AF65-F5344CB8AC3E}">
        <p14:creationId xmlns:p14="http://schemas.microsoft.com/office/powerpoint/2010/main" val="203348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95B9-5309-214D-8367-1BA95D9B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5DA9-B043-F44A-9637-30943D07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Finding if there is a correlation between a baseball player’s draft pick and their career success, measured in WAR (Wins Above Replacement)</a:t>
            </a:r>
          </a:p>
          <a:p>
            <a:r>
              <a:rPr lang="en-US" dirty="0"/>
              <a:t>Will also factor in Years of Experience to the regression</a:t>
            </a:r>
          </a:p>
          <a:p>
            <a:r>
              <a:rPr lang="en-US" dirty="0"/>
              <a:t>If draft pick is not a good predictor of future success, but years correlates with success, I will perform a regression of the correlation between draft pick and future years played</a:t>
            </a:r>
          </a:p>
          <a:p>
            <a:r>
              <a:rPr lang="en-US" dirty="0"/>
              <a:t>I compiled statistics from the 300 active, non-pitcher, MLB players in a .csv file, then manipulated this .csv with Pandas inside of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182-828B-5447-8C0C-59980B85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3179-6294-AC43-8BC7-DE21FB26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can prove that a player’s high draft pick has a correlation to their future success, I can try to find optimal picks for teams to try and acquire (i.e. pick #1, 14, or 76 is the most optimal according to this study)</a:t>
            </a:r>
          </a:p>
          <a:p>
            <a:r>
              <a:rPr lang="en-US" dirty="0"/>
              <a:t>If it proves there is hardly any correlation, then I can argue teams should trade their top picks for more picks/current players, and optimize their value</a:t>
            </a:r>
          </a:p>
          <a:p>
            <a:r>
              <a:rPr lang="en-US" dirty="0"/>
              <a:t>I’ve seen a lot of #1 overall picks disappoint, while the league leader in active career WAR was picked 402</a:t>
            </a:r>
            <a:r>
              <a:rPr lang="en-US" baseline="30000" dirty="0"/>
              <a:t>nd</a:t>
            </a:r>
            <a:r>
              <a:rPr lang="en-US" dirty="0"/>
              <a:t>. Curiosity! </a:t>
            </a:r>
          </a:p>
        </p:txBody>
      </p:sp>
    </p:spTree>
    <p:extLst>
      <p:ext uri="{BB962C8B-B14F-4D97-AF65-F5344CB8AC3E}">
        <p14:creationId xmlns:p14="http://schemas.microsoft.com/office/powerpoint/2010/main" val="82449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2CBF-161F-4A43-82B3-C3B5F7C8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create/perform the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6612-BBBE-ED4B-ACF1-35549A10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429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n-US" dirty="0"/>
              <a:t>I manually entered data from </a:t>
            </a:r>
            <a:r>
              <a:rPr lang="en-US" dirty="0" err="1"/>
              <a:t>fangraphs.com</a:t>
            </a:r>
            <a:r>
              <a:rPr lang="en-US" dirty="0"/>
              <a:t> about the players’ draft pick (or if they were internationally signed), career WAR, and years played</a:t>
            </a:r>
          </a:p>
          <a:p>
            <a:pPr marL="457200" indent="-457200">
              <a:buAutoNum type="arabicPeriod" startAt="2"/>
            </a:pPr>
            <a:r>
              <a:rPr lang="en-US" dirty="0"/>
              <a:t>I opened this .csv file inside of Python’s Pandas library as a data frame, and manipulated the data frame to omit internationally signed players</a:t>
            </a:r>
          </a:p>
          <a:p>
            <a:pPr marL="457200" indent="-457200">
              <a:buAutoNum type="arabicPeriod" startAt="2"/>
            </a:pPr>
            <a:r>
              <a:rPr lang="en-US" dirty="0"/>
              <a:t>I found that the distribution of WAR was not normal (bell curve) but instead was logarithmic, so I created a logarithmic WAR stat to somewhat normalize</a:t>
            </a:r>
          </a:p>
          <a:p>
            <a:pPr marL="457200" indent="-457200">
              <a:buAutoNum type="arabicPeriod" startAt="2"/>
            </a:pPr>
            <a:r>
              <a:rPr lang="en-US" dirty="0"/>
              <a:t>Using matplotlib and </a:t>
            </a:r>
            <a:r>
              <a:rPr lang="en-US" dirty="0" err="1"/>
              <a:t>statmodels</a:t>
            </a:r>
            <a:r>
              <a:rPr lang="en-US" dirty="0"/>
              <a:t> libraries, I ran the variables against each other in multiple regressions</a:t>
            </a:r>
          </a:p>
        </p:txBody>
      </p:sp>
    </p:spTree>
    <p:extLst>
      <p:ext uri="{BB962C8B-B14F-4D97-AF65-F5344CB8AC3E}">
        <p14:creationId xmlns:p14="http://schemas.microsoft.com/office/powerpoint/2010/main" val="1482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B738-B8B6-A74C-978B-9D09481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9" y="247789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DEMO!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E5DD9-B11F-8F42-8B53-FF6ED98D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97" y="2476834"/>
            <a:ext cx="6249403" cy="4282099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158111-B160-1F43-99BD-A3D091FB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597"/>
            <a:ext cx="5950111" cy="38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03C6-2FA0-0E47-B49A-140DD835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6D7-2190-604F-9AD4-065D0777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248489"/>
          </a:xfrm>
        </p:spPr>
        <p:txBody>
          <a:bodyPr>
            <a:normAutofit/>
          </a:bodyPr>
          <a:lstStyle/>
          <a:p>
            <a:r>
              <a:rPr lang="en-US" dirty="0"/>
              <a:t>The regressions calculate correctly, based on the stats given by the .csv file. I was able to find:</a:t>
            </a:r>
          </a:p>
          <a:p>
            <a:pPr lvl="1"/>
            <a:r>
              <a:rPr lang="en-US" dirty="0"/>
              <a:t>No correlation between draft picks and career WAR</a:t>
            </a:r>
          </a:p>
          <a:p>
            <a:pPr lvl="1"/>
            <a:r>
              <a:rPr lang="en-US" dirty="0"/>
              <a:t>Strong correlation between years played and career WAR</a:t>
            </a:r>
          </a:p>
          <a:p>
            <a:pPr lvl="1"/>
            <a:r>
              <a:rPr lang="en-US" dirty="0"/>
              <a:t>No correlation between draft picks and years played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C43B3-83D4-6846-84E0-B525AB2A6066}"/>
              </a:ext>
            </a:extLst>
          </p:cNvPr>
          <p:cNvSpPr txBox="1"/>
          <p:nvPr/>
        </p:nvSpPr>
        <p:spPr>
          <a:xfrm>
            <a:off x="1141412" y="4624251"/>
            <a:ext cx="990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Thus, my initial plan for the project was completed and found good and usable results!</a:t>
            </a:r>
          </a:p>
        </p:txBody>
      </p:sp>
    </p:spTree>
    <p:extLst>
      <p:ext uri="{BB962C8B-B14F-4D97-AF65-F5344CB8AC3E}">
        <p14:creationId xmlns:p14="http://schemas.microsoft.com/office/powerpoint/2010/main" val="3788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66A4-F96D-EA43-BBD5-F34FA391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F65D-A3C2-1A42-8913-7470B6AB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 found the answers I was looking for, a couple of roundabouts had to be taken. </a:t>
            </a:r>
          </a:p>
          <a:p>
            <a:r>
              <a:rPr lang="en-US" dirty="0"/>
              <a:t>My pool of players shrunk a lot due to internationally-signed players not entering the MLB draft.</a:t>
            </a:r>
          </a:p>
          <a:p>
            <a:r>
              <a:rPr lang="en-US" dirty="0"/>
              <a:t>I had to take a few players at the bottom of the list out because their career numbers are… terrible. But the worst rated player according to WAR was drafted #7 overall, so I feel like I missed an important data point.</a:t>
            </a:r>
          </a:p>
        </p:txBody>
      </p:sp>
    </p:spTree>
    <p:extLst>
      <p:ext uri="{BB962C8B-B14F-4D97-AF65-F5344CB8AC3E}">
        <p14:creationId xmlns:p14="http://schemas.microsoft.com/office/powerpoint/2010/main" val="176814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0F09-BBED-A04E-B4E8-A67703C4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 for better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91B4-10F0-9D4B-A84D-B9E1701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Increase the size of the player pool to include retired players after a certain year</a:t>
            </a:r>
          </a:p>
          <a:p>
            <a:r>
              <a:rPr lang="en-US" dirty="0"/>
              <a:t>Assigning international signing bonuses to a draft pick that represents their signing – then I can account for the large number of players that do not get drafted but are scouted and signed in the same manner.</a:t>
            </a:r>
          </a:p>
          <a:p>
            <a:r>
              <a:rPr lang="en-US" dirty="0"/>
              <a:t>Including pitchers – originally were not included due to WAR complications (pitchers are generally overvalued)</a:t>
            </a:r>
          </a:p>
          <a:p>
            <a:pPr lvl="1"/>
            <a:r>
              <a:rPr lang="en-US" dirty="0"/>
              <a:t>Could even do their model separately, just want to include them in the study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7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585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MLB Draft picks and career success – a statistical regression</vt:lpstr>
      <vt:lpstr>What is the regression?</vt:lpstr>
      <vt:lpstr>Why does it matter?</vt:lpstr>
      <vt:lpstr>How did I create/perform the regression?</vt:lpstr>
      <vt:lpstr>DEMO!</vt:lpstr>
      <vt:lpstr>What works?</vt:lpstr>
      <vt:lpstr>What doesn’t work?</vt:lpstr>
      <vt:lpstr>Future additions for better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Draft picks and career success – a statistical regression</dc:title>
  <dc:creator>Andrew Gillis</dc:creator>
  <cp:lastModifiedBy>Andrew Gillis</cp:lastModifiedBy>
  <cp:revision>1</cp:revision>
  <dcterms:created xsi:type="dcterms:W3CDTF">2020-05-05T03:11:10Z</dcterms:created>
  <dcterms:modified xsi:type="dcterms:W3CDTF">2020-05-05T03:14:37Z</dcterms:modified>
</cp:coreProperties>
</file>