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notesSlides/notesSlide1.xml" ContentType="application/vnd.openxmlformats-officedocument.presentationml.notesSlide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91" r:id="rId4"/>
    <p:sldId id="262" r:id="rId5"/>
    <p:sldId id="263" r:id="rId6"/>
    <p:sldId id="264" r:id="rId7"/>
    <p:sldId id="267" r:id="rId8"/>
    <p:sldId id="289" r:id="rId9"/>
    <p:sldId id="268" r:id="rId10"/>
    <p:sldId id="292" r:id="rId11"/>
    <p:sldId id="290" r:id="rId12"/>
    <p:sldId id="269" r:id="rId13"/>
    <p:sldId id="265" r:id="rId14"/>
    <p:sldId id="271" r:id="rId15"/>
    <p:sldId id="272" r:id="rId16"/>
    <p:sldId id="273" r:id="rId17"/>
    <p:sldId id="28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2739" autoAdjust="0"/>
  </p:normalViewPr>
  <p:slideViewPr>
    <p:cSldViewPr snapToGrid="0">
      <p:cViewPr>
        <p:scale>
          <a:sx n="75" d="100"/>
          <a:sy n="75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2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19305,'18'15'-32,"7"16"-576,8 10-1569,-16 0-6948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17480,'0'0'1902,"0"-5"-613,0 4-1239,1-1 0,-1 0 0,0 0 0,1 0 1,0 0-1,-1 0 0,1 1 0,0-1 0,0 0 1,0 1-1,0-1 0,0 1 0,1-1 0,-1 1 0,0-1 1,1 1-1,-1 0 0,1 0 0,-1-1 0,1 1 0,-1 0 1,1 0-1,0 1 0,0-1 0,-1 0 0,1 1 1,0-1-1,0 1 0,0-1 0,2 1 0,23-6-42,0 1-1,0 2 1,0 0-1,51 3 1,40-4-697,-34-4-432,-40 5-415,-1-1-1,1-3 0,65-18 1,-82 14-2639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13174,'3'0'3696,"16"2"-1272,6 1-1340,-1 1-1,0 1 0,34 13 1,-50-16-1076,-1 1 0,0 1 0,1-1 0,-1 1-1,0 0 1,-1 1 0,1-1 0,-1 1 0,0 1 0,0-1 0,-1 1 0,1 0 0,-1 1 0,8 12 0,-12-15-58,0-1 1,0 1-1,0-1 0,0 1 1,-1-1-1,1 1 0,-1 0 1,0-1-1,0 1 1,0 0-1,-1-1 0,1 1 1,-1 0-1,0-1 0,0 1 1,0-1-1,-1 1 0,1-1 1,-1 0-1,0 1 1,0-1-1,0 0 0,0 0 1,0 0-1,-1-1 0,1 1 1,-1-1-1,0 1 0,-3 2 1,-8 6 65,-1 1 0,0-2 0,-1 0 0,-20 10 0,34-20-42,-44 21 999,34-20-151,25-19-561,29-18-596,2 1-1,71-43 0,-6 6-4315,-77 46-325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416 154 12294,'-2'-3'2075,"-1"-3"-1597,-22-36 142,-39-52 0,63 93-606,0 0 0,0 0 0,0 0 0,-1 1-1,1-1 1,0 0 0,0 1 0,0-1 0,-1 1-1,1 0 1,0-1 0,-1 1 0,1 0 0,0 0 0,-1 0-1,1 0 1,0 0 0,-1 0 0,1 0 0,-3 1-1,-25 6 201,28-6-197,-13 5 97,0 0 1,0 1 0,0 1 0,1 1 0,0 0-1,1 0 1,0 1 0,1 1 0,0 0 0,0 1 0,-11 16-1,15-19 77,1 0-1,0 0 1,0 0-1,1 1 1,0 0-1,1 0 1,0 0-1,1 0 0,0 1 1,1 0-1,0-1 1,0 1-1,1 0 1,1 0-1,-1 0 1,4 21-1,-1-26-96,0 0 1,0 0-1,1-1 0,0 1 0,0-1 1,0 0-1,0 1 0,1-2 1,0 1-1,0 0 0,0-1 0,1 0 1,0 0-1,7 6 0,12 5 13,50 26 0,-18-12-89,-47-24-31,-2 1 0,1-1 0,0 1 0,-1 0 0,0 1 0,-1 0-1,1 0 1,-1 0 0,-1 1 0,1 0 0,7 16 0,-11-19-6,-1-1 0,1 0 0,-1 1 0,0-1 1,-1 1-1,1-1 0,-1 1 0,0-1 0,0 1 0,0 0 0,0-1 0,-1 1 0,0-1 1,0 1-1,0-1 0,-1 0 0,1 1 0,-1-1 0,0 0 0,0 0 0,-1 0 1,1 0-1,-1 0 0,0-1 0,0 1 0,-4 4 0,-2-1-97,0-1 0,0 1-1,-1-2 1,0 1 0,0-1 0,0-1-1,-1 1 1,1-2 0,-1 0-1,0 0 1,0-1 0,0 0 0,0-1-1,0 0 1,0-1 0,-1 0-1,1 0 1,0-2 0,0 1 0,0-1-1,0-1 1,0 0 0,-14-6 0,21 6-124,1 1 0,-1 0 0,1-1 0,0 0 0,0 1 0,0-1 0,0-1 0,0 1 0,1 0 0,-1-1 0,1 1 1,0-1-1,-3-7 0,-7-26-4496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49 13862,'12'-33'5080,"-11"30"-4290,-1 3-150,0-1-575,1 1 0,-1 0 0,0-1 0,0 1 0,1-1 0,-1 1-1,0-1 1,0 1 0,0-1 0,0 1 0,0-1 0,0 1 0,0-1 0,0 0 0,0 1 0,0-1 0,0 1 0,0-1-1,0 1 1,0-1 0,0 1 0,0-1 0,-1 0 0,-3 7-20,0 0-1,0 0 1,1 0 0,0 0-1,0 0 1,0 1 0,1 0-1,0-1 1,0 1-1,1 0 1,0 0 0,-1 11-1,-1 2 27,2-13-58,-57 347 329,48-260-510,2 171 0,8-249 66,2 1 1,-1-1 0,2 0-1,0 0 1,1 0-1,12 29 1,-14-41 31,0 0-1,0 0 1,0 0 0,1 0 0,-1 0-1,1 0 1,0-1 0,0 0-1,0 1 1,1-1 0,-1 0 0,1 0-1,0-1 1,0 1 0,0-1-1,0 0 1,0 0 0,0 0 0,1-1-1,-1 1 1,1-1 0,-1 0-1,1 0 1,-1-1 0,1 1 0,0-1-1,-1 0 1,9-1 0,-5-1-184,0 1 0,-1-1 0,1-1 0,0 1 0,-1-1 0,0-1 0,1 1 0,-1-1 0,-1-1 0,1 1 0,-1-1 0,8-7 0,-2 1-957,-1-1 0,0-1 0,-1 1 0,0-2 0,8-14 0,5-20-4984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48 10869,'-2'-1'303,"-10"-7"1085,0 1 0,-1 0 0,0 1 0,-1 1 0,-26-7 0,37 11-1350,0 1-1,0 0 1,0-1 0,0 1 0,-1 1 0,1-1-1,0 0 1,0 1 0,0 0 0,0-1 0,0 1 0,0 0-1,0 1 1,0-1 0,1 0 0,-1 1 0,0 0-1,1-1 1,-1 1 0,1 0 0,0 0 0,0 1 0,-1-1-1,1 0 1,1 1 0,-1-1 0,0 1 0,1 0-1,-1 0 1,1-1 0,0 1 0,0 0 0,-1 5 0,-4 7-32,2 0 1,0 0 0,1 0 0,0 1 0,2 0-1,-1-1 1,2 1 0,0 0 0,1-1 0,1 1-1,5 23 1,-6-33-8,1 1 1,0-1-1,0 0 0,1 1 0,0-1 0,0 0 0,1-1 0,-1 1 1,1 0-1,0-1 0,1 0 0,-1 0 0,1 0 0,0-1 0,0 0 1,1 0-1,-1 0 0,1 0 0,0-1 0,0 0 0,0 0 0,0-1 1,1 1-1,-1-1 0,1-1 0,-1 1 0,1-1 0,0 0 0,7-1 1,-6 0 19,1-1 1,-1 0 0,0 0 0,0-1 0,0 0-1,0 0 1,0-1 0,-1 0 0,1 0 0,-1-1 0,1 0-1,-1 0 1,-1-1 0,1 0 0,-1 0 0,1-1-1,-2 1 1,1-1 0,-1-1 0,1 1 0,-2-1 0,1 0-1,-1 0 1,0 0 0,0 0 0,-1-1 0,0 0-1,-1 0 1,1 0 0,-1 0 0,-1 0 0,0 0 0,0 0-1,0 0 1,-1-1 0,-1 1 0,1 0 0,-1 0-1,0 0 1,-1-1 0,-5-12 0,7 20-17,0-1-1,0 1 1,-1 0 0,1 0 0,-1 0 0,1 0-1,-1-1 1,1 1 0,-1 0 0,0 0-1,0 0 1,1 0 0,-1 1 0,0-1-1,0 0 1,0 0 0,0 0 0,0 1 0,0-1-1,0 0 1,0 1 0,0-1 0,-1 1-1,1-1 1,0 1 0,0 0 0,0-1 0,-1 1-1,1 0 1,0 0 0,0 0 0,-1 0-1,1 0 1,0 0 0,0 0 0,-1 0-1,1 1 1,0-1 0,0 0 0,0 1 0,0-1-1,-1 1 1,1 0 0,0-1 0,-1 2-1,-1 0 31,0 0-1,0 1 1,0 0-1,0 0 1,0 0-1,0 0 1,1 0-1,0 0 1,0 1-1,0-1 1,-3 7-1,2 1-9,0 1 0,1-1 0,1 0 0,0 1 0,0-1 0,1 1 0,1 0 0,0-1 0,0 1 0,1-1 0,1 0 0,0 0 0,0 0 0,10 20 0,-10-23-59,1 1 0,1-1 0,-1 0 0,1 0 0,1-1 0,0 1 0,0-1-1,0 0 1,0-1 0,1 0 0,0 0 0,1 0 0,0-1 0,-1 0 0,1 0-1,1-1 1,-1 0 0,15 4 0,-18-7-60,0 0 0,0-1 0,0 0 0,0 0 0,-1 0 0,1 0 0,0-1 1,0 1-1,0-1 0,-1-1 0,1 1 0,-1-1 0,1 1 0,-1-1 0,1-1 0,-1 1 0,0-1 0,0 1 0,0-1 0,0 0 0,-1-1 0,1 1 0,-1-1 0,0 1 1,3-5-1,4-5-530,-2-1 0,1 1 0,-2-1 0,0-1 1,-1 1-1,7-23 0,-8 13-3405,-4-3-3599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15047,'0'0'1934,"3"3"-584,3 7-1032,0-1 0,-1 1 0,0 0 0,0 1 0,-1-1 0,-1 1 1,4 18-1,12 90-143,-14-79-86,1 5-87,-5-23-50,2 1-1,1-1 1,0 0 0,1 0 0,2-1-1,13 32 1,-19-52 58,-1 1 0,1 0-1,-1-1 1,1 1 0,0-1-1,0 1 1,0-1 0,0 0 0,0 1-1,0-1 1,1 0 0,-1 0-1,0 1 1,1-1 0,-1 0-1,0-1 1,1 1 0,-1 0 0,1 0-1,0 0 1,-1-1 0,1 1-1,0-1 1,-1 0 0,1 1-1,0-1 1,2 0 0,-1-1 45,-1 0 0,0 0 0,1-1 0,-1 1 0,0 0 0,0-1 0,0 0 0,0 0 1,0 1-1,0-1 0,0 0 0,-1-1 0,1 1 0,-1 0 0,3-4 0,5-12 289,-1-1 0,0 0 0,6-26 0,-6 15-137,-1 0-1,-2 0 1,-1-1-1,-1 0 0,-1-43 1,-3 58-258,-1-1 0,0 1 1,-1 0-1,0 0 0,-2 0 0,0 0 1,0 1-1,-2-1 0,0 2 0,-1-1 1,-15-22-1,23 36-74,-1 0 1,1 1-1,-1-1 0,1 0 1,-1 0-1,1 1 0,-1-1 1,0 0-1,1 1 0,-1-1 1,0 0-1,0 1 0,1-1 1,-1 1-1,0 0 0,0-1 1,0 1-1,0-1 0,1 1 0,-1 0 1,0 0-1,0 0 0,0-1 1,0 1-1,0 0 0,-1 0 1,1 1-113,1 0 0,-1-1 1,1 1-1,0-1 1,-1 1-1,1 0 0,0 0 1,0-1-1,-1 1 0,1 0 1,0-1-1,0 1 0,0 0 1,0 0-1,0-1 0,0 1 1,0 0-1,0-1 0,0 1 1,0 0-1,1 0 0,-1-1 1,0 1-1,0 0 0,1-1 1,-1 1-1,0 0 0,1-1 1,-1 1-1,0 0 0,1-1 1,0 1-1,9 17-6531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6307,'7'2'761,"-1"1"-1,0 0 1,0-1 0,0 2-1,0-1 1,6 6 0,-10-8-487,-1 0 0,1 1 1,-1-1-1,0 1 0,1 0 1,-1-1-1,0 1 0,0 0 1,0 0-1,0-1 0,-1 1 1,1 0-1,0 0 0,-1 0 1,0 0-1,1 0 0,-1 0 0,0 0 1,0 0-1,0 0 0,0 3 1,-1-3-167,1-1 0,0 1 0,0 0 1,-1 0-1,1-1 0,0 1 0,1 0 1,-1 0-1,0-1 0,0 1 0,1 0 1,-1 0-1,1-1 0,-1 1 0,1-1 1,0 1-1,0 0 0,0-1 0,0 1 1,0-1-1,0 0 0,0 1 0,0-1 1,1 0-1,-1 0 0,0 0 0,1 0 1,-1 0-1,1 0 0,-1 0 0,1 0 0,-1 0 1,1-1-1,0 1 0,-1-1 0,1 1 1,0-1-1,0 0 0,-1 1 0,1-1 1,0 0-1,0 0 0,-1 0 0,1-1 1,0 1-1,3-1 0,3 0 31,1-1 0,-1 0 0,0 0 0,0-1 0,0 0 0,0-1 1,0 0-1,10-6 0,2-6-9,-1 0 1,-1-1 0,-1-1 0,0 0-1,23-35 1,-31 40-122,0-1-1,-1 0 1,0 0-1,-1-1 1,-1 0-1,0-1 1,-1 1-1,-1-1 1,4-26-1,-8 37-16,0 0 0,0-1 0,0 1 0,0 0 0,-1-1-1,0 1 1,0 0 0,-1 0 0,0 0 0,1 0 0,-2 0-1,1 0 1,0 1 0,-1-1 0,0 1 0,0-1 0,0 1-1,-1 0 1,1 0 0,-1 1 0,0-1 0,0 1-1,-1 0 1,1 0 0,0 0 0,-1 0 0,0 1 0,0 0-1,0 0 1,0 0 0,0 1 0,0-1 0,0 1 0,0 0-1,0 1 1,-1-1 0,1 1 0,0 0 0,-1 1 0,1-1-1,0 1 1,0 0 0,0 0 0,-1 1 0,1-1 0,0 1-1,-5 3 1,-4 3-4,0 1 0,0 0-1,2 2 1,-1-1 0,1 1 0,0 1-1,1 0 1,1 0 0,0 1 0,1 1-1,0 0 1,1 0 0,0 0 0,1 1-1,1 0 1,1 1 0,-7 26-1,10-31 26,0 0-1,1 0 0,0 1 0,0-1 0,1 0 0,1 0 0,0 0 1,0 0-1,1 0 0,1 0 0,0 0 0,0 0 0,1-1 0,1 0 0,-1 0 1,2 0-1,-1 0 0,1-1 0,1 0 0,0 0 0,0 0 0,0-1 0,1 0 1,1-1-1,-1 0 0,18 11 0,11 2-178,1-1 1,1-2-1,0-2 0,1-2 0,1-1 1,0-2-1,1-2 0,54 4 1,-29-11-2543,-8-13-3244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0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36 10453,'-4'-27'2184,"4"26"-2103,0 1 0,0-1 1,0 1-1,0 0 0,-1-1 0,1 1 0,0-1 0,0 1 0,-1 0 1,1-1-1,0 1 0,-1 0 0,1-1 0,0 1 0,-1 0 1,1 0-1,-1-1 0,1 1 0,0 0 0,-1 0 0,1-1 0,-1 1 1,1 0-1,-1 0 0,1 0 0,0 0 0,-2 0 0,-1 1 123,-1 0 0,0 1 0,1-1 0,0 1 0,-1 0-1,1 0 1,0 0 0,0 1 0,0-1 0,-2 4 0,-28 23 297,1 3 1,1 0-1,3 2 0,0 1 0,-34 60 1,-94 206-355,92-169 41,-206 358-1951,179-333-4227,49-85-2446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1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331 377 7972,'-4'-2'2475,"-14"-11"-2085,0 2-1,-1 0 1,0 1-1,-1 1 1,-30-9 0,48 17-295,-1 1 0,0 0 1,1 0-1,-1 0 0,0 1 1,0-1-1,1 1 0,-1-1 1,1 1-1,-1 0 0,1 0 1,-1 0-1,1 0 1,-1 0-1,1 1 0,0-1 1,0 1-1,-1 0 0,1-1 1,1 1-1,-1 0 0,0 0 1,0 0-1,1 0 1,-1 1-1,-2 3 0,-4 9-32,0 0 0,1 0 0,-6 19 0,6-16 181,4-12-212,-12 30 92,1 0 1,1 1-1,2 1 0,-7 47 1,18-83-113,-1 0-1,1 1 1,0-1 0,0 0 0,0 0 0,0 1-1,0-1 1,0 0 0,0 0 0,1 0-1,-1 0 1,1 0 0,0 1 0,0-1 0,0 0-1,0 0 1,0-1 0,2 5 0,-2-6 3,1 1 0,-1 0 1,0 0-1,1-1 1,-1 1-1,1 0 0,-1-1 1,0 1-1,1-1 0,-1 0 1,1 0-1,-1 1 1,1-1-1,-1 0 0,1 0 1,-1 0-1,1-1 1,0 1-1,-1 0 0,2-1 1,7-2 30,0-1 1,-1 0-1,0 0 1,0-1-1,0 0 1,12-9-1,15-15-322,-1-1 0,-1-1 0,58-71-1,-70 75 203,-2-1-1,-1-1 1,-2-1-1,-1 0 0,25-65 1,-39 88 107,0-1 0,0 0 0,0 1 0,-1-1 0,0 0 0,-1 0 0,0 0 0,0 1 0,-1-9 0,0 13-25,1 1 1,-1 0-1,1 0 0,-1 0 0,0 0 1,0-1-1,0 1 0,0 0 0,0 0 1,0 1-1,-1-1 0,1 0 0,-1 0 1,1 1-1,-1-1 0,0 1 0,1-1 0,-1 1 1,0 0-1,0-1 0,0 1 0,0 0 1,0 0-1,0 1 0,-1-1 0,1 0 1,0 1-1,0-1 0,-1 1 0,1 0 1,0-1-1,0 1 0,-1 0 0,-3 1 1,-6 1-18,-1 0 0,1 1 0,-1 0 1,1 1-1,0 1 0,1-1 0,-1 2 1,1 0-1,-18 12 0,4 0-56,0 1 0,-40 40 0,61-55 40,0 0 0,0 1 0,1-1 1,-1 1-1,1 0 0,0 0 0,1 0 1,-1 0-1,1 1 0,0-1 0,1 1 1,-3 8-1,4-12 37,0 1-1,0-1 1,0 1 0,0-1 0,0 1-1,1-1 1,-1 0 0,1 1-1,0-1 1,0 1 0,-1-1 0,2 0-1,-1 0 1,0 0 0,0 1 0,1-1-1,-1 0 1,1-1 0,-1 1-1,1 0 1,0 0 0,0-1 0,0 1-1,0-1 1,0 1 0,0-1-1,0 0 1,0 0 0,0 0 0,1 0-1,2 1 1,12 3 196,1-1 0,-1 0 1,1-1-1,0-1 0,0-1 0,23-1 0,8-2-128,52-11 0,-82 10-186,0-1 0,-1-1 0,1-1 0,-1-1 0,0-1 0,-1 0 0,20-13 1,-11 4 85,-1-1 0,0-2 0,-2-1 0,29-31 0,-49 48 38,-3 4 9,0 0-14,0 0-23,-2 3 2,-13 22 104,1 0 1,1 1 0,2 0 0,-12 35-1,18-43-83,1 0 0,0 0 0,1 0 0,1 0 0,1 0 0,1 1 0,3 35 0,-3-52-8,0-1 0,0 0 0,0 0 0,0 0 0,0 1 0,0-1 0,0 0 0,0 0 0,1 1 0,-1-1 0,0 0 0,1 0 0,-1 0 0,1 0 0,0 0 0,-1 0 0,1 0 0,0 0 0,-1 0 0,1 0 0,0 0 0,0 0 0,0 0 0,0 0 0,0-1 0,0 1 0,0 0 0,0-1 0,0 1 0,0-1 0,0 1 0,1-1 0,-1 0 0,0 1 0,0-1 0,0 0 0,1 0 0,-1 0 0,0 0 0,0 0 0,1 0 0,-1 0 0,0 0 0,0 0 0,0-1 0,1 1 0,-1 0 0,0-1 0,0 1 0,0-1 0,0 0 0,0 1 0,0-1 1,0 0-1,2-1 0,7-5 36,0 0 0,0-1 0,-1-1 0,9-10 0,-17 18-42,36-43 11,-2-1 1,-2-2-1,32-61 0,-2 6 72,-63 100-79,1 1-1,0-1 1,-1 1-1,1 0 1,0-1-1,0 1 1,0 0-1,0 0 1,0 0-1,0 0 1,1 0 0,-1 0-1,0 0 1,0 0-1,1 0 1,-1 1-1,2-2 1,-2 3-1,-1-1-1,1 0 1,-1 1 0,1-1-1,-1 0 1,1 1 0,-1-1 0,1 0-1,-1 1 1,1-1 0,-1 1-1,0-1 1,1 1 0,-1-1 0,0 1-1,1-1 1,-1 1 0,0 0-1,0-1 1,1 1 0,-1-1 0,0 1-1,0 0 1,0-1 0,0 1-1,0 0 1,0 0 0,0 65 102,-1-52-67,1 15-42,0 0 0,2 0 1,1-1-1,2 1 1,8 30-1,-10-50 8,0 0 0,0-1 0,1 1 1,0-1-1,1 0 0,0 0 0,0 0 0,12 12 0,-13-16 9,0 0-1,0-1 1,1 0 0,-1 0-1,1 0 1,0 0-1,0 0 1,0-1-1,0 0 1,0 0 0,1-1-1,-1 1 1,1-1-1,-1 0 1,1-1 0,5 1-1,-5-2 15,1 0 1,-1 0-1,0 0 0,1-1 0,-1 0 1,0 0-1,0-1 0,0 0 0,0 0 1,-1 0-1,1 0 0,-1-1 0,0 0 1,0 0-1,0-1 0,-1 1 0,1-1 1,-1 0-1,0-1 0,-1 1 0,7-11 1,-2 2-5,0-1 1,-1-1-1,0 1 1,-1-1-1,-1 0 1,0-1-1,3-20 1,-8 27-35,1 1 0,-1-1 1,0 0-1,-1 1 0,0-1 0,-1 1 1,0-1-1,0 1 0,-1 0 0,-7-16 1,8 21 2,0-1 1,-1 0-1,0 1 1,0-1-1,0 1 1,0 0-1,-1 0 1,1 0 0,-1 0-1,0 0 1,0 1-1,0 0 1,-1 0-1,1 0 1,-1 0-1,0 1 1,0 0-1,0 0 1,0 0-1,-9-1 1,11 3 1,0 0 0,0 0 0,-1 0 1,1 1-1,0-1 0,0 1 0,0 0 0,-1 0 0,1 0 0,0 1 0,0-1 1,1 1-1,-1 0 0,0-1 0,1 1 0,-1 0 0,1 1 0,-1-1 0,1 0 0,0 1 1,0-1-1,0 1 0,0 0 0,0-1 0,-2 6 0,-4 9-19,-1 0-1,2 0 1,-6 20-1,12-34 24,-5 12-2,1 1 1,0 0-1,2 1 1,-1-1-1,2 0 0,-1 34 1,3-49 7,0 0-1,0 0 1,0 0 0,1 0 0,-1 0 0,0 0-1,0 0 1,1 0 0,-1 0 0,1 0-1,-1 0 1,1-1 0,-1 1 0,1 0-1,-1 0 1,1 0 0,0 0 0,-1-1 0,1 1-1,0 0 1,0-1 0,0 1 0,-1-1-1,1 1 1,0-1 0,0 1 0,0-1-1,0 1 1,0-1 0,0 0 0,0 0 0,0 1-1,0-1 1,0 0 0,0 0 0,0 0-1,0 0 1,0 0 0,0 0 0,0-1-1,0 1 1,0 0 0,0 0 0,0-1 0,0 1-1,0-1 1,2 0 0,47-27 41,-44 24-48,35-26-265,61-57-1,-78 62 64,2 2 0,1 0-1,1 2 1,1 2 0,61-33-1,-72 46 169,1 1-1,36-7 1,2 1 132,-53 9-45,0 1-1,1 0 1,-1 0 0,0 1-1,1 0 1,-1-1-1,0 1 1,1 1 0,-1-1-1,0 1 1,1-1 0,-1 1-1,0 0 1,0 1-1,0-1 1,8 5 0,-9-4-29,0 0 0,-1 1 0,1-1 1,0 1-1,-1 0 0,0 0 0,0 0 0,1 0 1,-2 0-1,1 1 0,0-1 0,-1 0 1,0 1-1,1 0 0,-1-1 0,-1 1 0,1-1 1,0 1-1,-1 0 0,0 4 0,0 11-4,-1 0-1,-2 0 0,1 0 0,-2-1 0,-8 25 0,-2 15-199,13-55 136,5-8 24,63-95 53,-15 20 9,-15 22-45,-28 42-9,1-1 0,1 2 1,0-1-1,1 1 0,0 1 0,1 0 0,1 1 0,25-18 0,-38 30 14,0 0 0,0 0 0,0 0 0,0 1 0,1-1 0,-1 1 0,0-1 0,1 1 0,-1 0 0,0-1 0,1 1 0,-1 0 0,0 0 0,1 0 0,-1 0 0,1 0 0,-1 0 0,0 0 0,1 0 0,-1 1 0,0-1 0,1 0 0,-1 1 0,0 0 0,1-1 0,-1 1 0,0-1 0,0 1 0,0 0 0,0 0 0,0 0 0,0 0 0,0 0 0,0 0 0,0 0 0,0 0 0,0 0 0,0 0 0,-1 0 0,1 1 0,-1-1 0,1 0 0,-1 1 0,1-1 0,-1 0 0,0 1 0,1 1 0,2 7 1,-1 1 0,0-1 0,-1 1 0,0 20 0,-8 66-48,3-69 25,2-1 1,2 50-1,0-75 32,0 0 1,0 0-1,0 0 1,0 0-1,1 0 1,-1 0-1,1 0 1,-1 0-1,1 0 1,0-1-1,-1 1 1,1 0-1,0 0 1,0-1-1,0 1 1,1-1-1,-1 1 1,0-1-1,1 1 1,-1-1-1,2 2 0,-1-3-10,0 1-1,-1-1 1,1 0-1,0 1 0,0-1 1,-1 0-1,1 0 1,0 0-1,0 0 0,0 0 1,-1-1-1,1 1 1,0 0-1,-1-1 0,1 0 1,0 1-1,-1-1 1,3-1-1,8-5-125,-1 0 1,1-1-1,-2-1 0,16-14 1,-23 20 46,55-52-2196,49-63 0,-66 66-1786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3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5971,'12'18'5426,"-6"-9"-4929,0 1 0,-1-1 0,0 1 0,-1 1 0,0-1 0,0 1 0,-1-1 0,-1 1 0,2 16 0,4 109 693,-7-109-880,-21 586 333,2-232-2487,14-267 610,0 189-5522,11-254 5425,3-65-1375,-4-17-796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3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13622,'-2'5'1022,"-11"25"-1022,1 1 0,-8 37 1,10-32-1716,-26 61 1,-69 90-4325,27-66 5405,31-49 2979,45-68-722,2-6-1419,1-1 0,-1 1 0,1 0 0,0 0 0,-1-1 0,1 1 0,0 0 0,0 0 0,1 0 0,-1 0 0,3-3 1,2-4 216,7-12-31,2 0 0,0 1 0,1 1 0,0 0 0,2 1 0,0 1 0,1 1 0,1 1 0,0 0 0,1 2 0,1 0 0,0 1 0,0 2 0,1 0 0,37-10 0,-33 12-477,0 2-1,1 0 1,0 2-1,0 1 1,0 1 0,0 2-1,0 1 1,0 1-1,0 1 1,0 1-1,0 2 1,-1 1-1,42 16 1,-12 2-3208,-17-14-4140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5 14967,'0'0'2561,"0"0"-856,0 0-598,0 0-317,20-4 594,8 7-1102,-1 1-1,0 2 0,0 0 0,36 15 0,-55-18-233,1 0-1,-1 1 1,-1 0 0,1 0-1,-1 1 1,0-1-1,0 2 1,0-1 0,0 1-1,-1 0 1,0 0-1,0 1 1,-1 0 0,0 0-1,0 0 1,-1 0-1,1 1 1,4 14 0,-8-18-50,-1 0 0,1 0 0,-1 0 0,0 1 0,-1-1 1,1 0-1,-1 0 0,1 0 0,-1 0 0,0 0 0,-1 0 0,1 0 0,-1-1 1,1 1-1,-1 0 0,0-1 0,-1 1 0,1-1 0,-1 0 0,1 0 1,-1 0-1,0 0 0,-6 4 0,-7 7-126,-1-1 0,0-1 0,-22 11 0,39-23 124,-49 26-679,0-3 0,-1-2 0,-70 20-1,-163 27-6056,258-65 2018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3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13382,'0'0'1025,"0"0"-833,0 0-657,-3 16-943,3-16-1986,5 15-2048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4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395 357 7459,'-9'-9'1087,"0"1"0,-1 0 1,0 0-1,-19-10 0,21 14-794,-1 0 0,0 0 0,0 1 0,0 0 0,0 1 1,-13-2-1,14 3-255,1 0 1,0 1-1,0 0 1,-1 1 0,1 0-1,0 0 1,0 0-1,0 1 1,0 0-1,0 0 1,0 1-1,1 0 1,-1 0 0,1 1-1,-1 0 1,1 0-1,1 0 1,-1 1-1,0-1 1,-7 11 0,1 0 74,0 0 1,1 1 0,1 1 0,1 0 0,0 0 0,2 1 0,0 0 0,0 0 0,2 1 0,0-1 0,2 1 0,0 0-1,1 1 1,0-1 0,2 0 0,0 1 0,1-1 0,2 0 0,4 23 0,-6-38-72,0-1 1,0 1-1,0 0 1,1-1-1,-1 1 1,1-1-1,0 1 0,0-1 1,0 0-1,1 0 1,-1 0-1,1 0 1,-1 0-1,1 0 1,0-1-1,0 1 0,0-1 1,1 0-1,-1 0 1,0 0-1,1-1 1,-1 1-1,1-1 1,5 2-1,-3-3 11,1 1-1,0-1 1,0 0 0,0-1-1,-1 0 1,1 0 0,0 0-1,-1-1 1,1 0-1,-1 0 1,1-1 0,-1 0-1,6-4 1,16-9-60,0-2 0,-2-1 0,0-1 0,-1-1 0,-2-1 0,0-1 0,-1-1 0,22-32 0,19-35-354,53-105 0,-50 80 156,0 15-897,-64 98 681,-1 5 98,1 6 302,-1 0-1,0 0 1,-1 0 0,0 0-1,0 0 1,0-1 0,-1 1-1,-3 12 1,-1 25 40,5-27-18,0-1 1,2 0 0,0 1-1,1-1 1,1 0 0,1-1 0,0 1-1,1-1 1,14 27 0,-17-37-5,0-1 1,0 1 0,1-1 0,-1 0-1,1 0 1,0-1 0,1 1 0,-1-1-1,1 0 1,0 0 0,0 0-1,0-1 1,0 1 0,1-1 0,-1-1-1,1 1 1,0-1 0,0 0 0,0 0-1,0-1 1,0 1 0,0-1-1,1-1 1,-1 1 0,0-1 0,0 0-1,1-1 1,-1 1 0,0-1 0,7-2-1,3-2-336,0-1 0,-1 0 0,1-1 0,-1-1 0,0 0 0,-1-1-1,0-1 1,15-14 0,-10 8-631,0-2 0,-2-1 0,0 0 0,25-38 0,-39 51 1410,1 0-1,-1-1 1,-1 1-1,1-1 1,-1 0-1,0 0 1,-1 0 0,0 0-1,1-11 1,-2 10 83,1 1 1,0 0 0,0 0-1,1 0 1,0 1 0,0-1 0,6-12-1,-7 17 14,0 2-494,0 0 1,-1 0 0,1 0 0,0 0-1,-1 0 1,1 0 0,0 0 0,-1 0-1,1 1 1,0-1 0,-1 0 0,1 0-1,-1 1 1,1-1 0,0 0 0,-1 1-1,1-1 1,-1 1 0,1-1 0,-1 1 0,1-1-1,-1 1 1,0-1 0,1 1 0,-1-1-1,0 1 1,1 0 0,-1-1 0,0 1-1,1 0 1,7 17 392,-2 10-309,-1 0-1,-1 1 0,-2-1 0,-1 1 1,-5 56-1,1-23-62,1 62 3,28 239-1,-23-330-56,-4-27-50,-2-20-138,1-11-376,0 0 0,2 0-1,3-27 1,0-10-814,-13-210-7146,2 137 5281,5-1 3844,3 123 128,1 0 1,0 0-1,1 1 1,0-1-1,1 1 1,0-1-1,1 1 1,0 0-1,9-16 1,-11 25-583,0-1-1,0 1 1,1 0 0,-1 0 0,1 0-1,-1 1 1,1-1 0,0 1-1,0-1 1,1 1 0,-1 0 0,0 0-1,1 0 1,-1 1 0,1-1 0,-1 1-1,1 0 1,0 0 0,-1 0 0,1 0-1,0 1 1,0-1 0,0 1-1,0 0 1,0 0 0,-1 1 0,1-1-1,0 1 1,0 0 0,-1 0 0,1 0-1,0 0 1,-1 0 0,8 5 0,6 3-64,-1 1 1,0 1 0,0 1 0,-1 0-1,-1 1 1,0 1 0,0 0 0,-2 0 0,0 2-1,0-1 1,-2 2 0,12 21 0,-15-21-120,0 1-1,-1 0 1,-1 0 0,-1 0 0,0 1 0,-2-1 0,0 1 0,-1 0-1,0-1 1,-2 1 0,0 0 0,-2 0 0,0-1 0,-1 0 0,0 1-1,-2-1 1,0-1 0,-1 1 0,-10 18 0,13-30-104,1 0 1,-1-1-1,0 1 1,0-1-1,-1 0 1,0 0-1,1-1 1,-2 1-1,1-1 1,0 0-1,-1-1 1,0 1 0,0-1-1,0 0 1,0-1-1,0 1 1,-1-1-1,1 0 1,-1-1-1,1 0 1,-9 1-1,7-2 66,0 0 0,1-1 0,-1 0 0,1-1 0,-1 0 0,1 0 0,0 0 0,0-1 0,0 0 0,0 0-1,0-1 1,1 1 0,-1-2 0,1 1 0,0-1 0,1 0 0,-1 0 0,-7-10 0,6 8 52,1-1 0,0-1-1,1 1 1,-1-1 0,2 0 0,-1 0 0,1 0 0,1-1-1,0 1 1,0-1 0,1 0 0,0 0 0,1 0-1,0 0 1,0 0 0,2-12 0,0 10-335,0 1 1,1 0-1,1 0 0,0 0 1,1 1-1,-1-1 0,2 1 1,0-1-1,6-9 0,18-22-3646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4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 15127,'-3'-2'2249,"1"1"-2209,0 0-1,0 0 1,0 0 0,0 0-1,0 1 1,0-1 0,0 1 0,0-1-1,-1 1 1,1 0 0,0 0-1,0 0 1,0 0 0,0 0-1,-1 0 1,1 0 0,0 1 0,0-1-1,0 1 1,0 0 0,-4 1-1,3 0 31,-1 1-1,1-1 0,0 1 0,0 0 0,0 0 1,0 0-1,0 0 0,1 0 0,-1 1 0,-3 6 1,1 1 22,0-1 1,1 1 0,0 0 0,1 0 0,0 0-1,1 0 1,-2 23 0,4-4-142,2 0-1,1 0 1,2 0-1,1 0 1,11 35-1,62 139-499,-74-192 198,1 0 0,0 0 0,1-1 0,13 18 0,-20-29 324,0 1 0,0-1 0,1 1 0,-1-1 0,0 0 0,0 1 0,1-1 0,-1 1 0,0-1 0,1 0 0,-1 0 0,1 1 1,-1-1-1,0 0 0,1 0 0,-1 1 0,1-1 0,-1 0 0,1 0 0,-1 0 0,1 0 0,-1 0 0,0 1 0,1-1 0,-1 0 0,1 0 0,-1 0 0,1 0 0,-1 0 0,1-1 0,-1 1 1,1 0-1,-1 0 0,1 0 0,-1 0 0,1 0 0,-1-1 0,0 1 0,1 0 0,-1 0 0,1-1 0,-1 1 0,0 0 0,1-1 0,-1 1 0,0 0 0,1-1 0,-1 1 0,0-1 0,0 1 0,1 0 1,-1-1-1,0 1 0,0-1 0,0 1 0,0-1 0,1 0 0,6-29-2045,-7 30 1993,5-57-5251,-2 22 1768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4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 9428,'4'-1'2911,"0"1"-2683,0-1-1,0 1 1,-1 0-1,1 0 1,0 0-1,0 1 1,0-1-1,0 1 1,-1 0 0,1 0-1,0 0 1,0 1-1,-1-1 1,1 1-1,-1 0 1,0 0-1,4 2 1,0 2-88,0 0 0,-1 0 0,1 1-1,-1 0 1,-1 0 0,1 0 0,4 10 0,3 6-66,-2 0-1,-1 1 1,0 1 0,8 38 0,-11-33 69,-2 1 1,-1 0 0,-1 0-1,-2 0 1,-1 0 0,-7 56-1,5-72-237,-1 0-1,0-1 1,-1 1-1,0-1 1,-1 1 0,-1-2-1,0 1 1,-1 0-1,0-1 1,-1-1-1,-1 1 1,0-1-1,0-1 1,-1 0 0,-1 0-1,-12 10 1,18-17-142,0-1 1,0 1 0,-1-1-1,0 0 1,0 0-1,0-1 1,0 1 0,0-1-1,0-1 1,-1 1 0,1-1-1,-1 0 1,1-1 0,-1 1-1,1-1 1,-1-1 0,1 1-1,-1-1 1,1 0-1,0 0 1,-1-1 0,1 0-1,0 0 1,0-1 0,0 0-1,0 0 1,1 0 0,-1 0-1,1-1 1,0 0-1,0 0 1,-8-8 0,2 0 91,0-1 1,0 0 0,1 0-1,1-1 1,0 0 0,1 0-1,1-1 1,0-1 0,1 1-1,1-1 1,-7-28 0,10 29 141,0 1 1,1 0-1,1 0 1,0-1-1,0 1 1,2 0 0,0 0-1,0 0 1,2 0-1,-1 0 1,2 0 0,0 1-1,1 0 1,11-21-1,13-8-2161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4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18184,'0'0'1342,"0"0"-501,0 0-313,0 0-171,0 0-130,0 0-107,-4-2-64,2 2-56,0 0 0,1-1-1,-1 1 1,1 0 0,-1 0 0,0 0-1,1 0 1,-1 0 0,0 0 0,1 0-1,-1 1 1,0-1 0,1 1-1,-1-1 1,1 1 0,-1 0 0,1-1-1,-1 1 1,1 0 0,-3 2 0,-1 1-57,0 1 1,0-1-1,0 1 1,1 0-1,-6 9 1,-6 11-318,-20 44-1,31-59 342,4-8 25,-10 18 15,2 0 1,0 0-1,1 1 1,-8 37 0,15-52 68,1 1 0,-1-1 1,1 1-1,0-1 0,0 1 1,1-1-1,0 1 1,0-1-1,0 0 0,1 1 1,0-1-1,0 0 0,1 0 1,0 0-1,0-1 0,0 1 1,1 0-1,-1-1 0,1 0 1,8 8-1,68 55 971,-60-53-890,-1 1 1,21 22-1,-33-30-150,-1 0 1,1 0-1,-2 1 0,1 0 1,-1 0-1,0 1 0,-1 0 1,5 16-1,-5-8-109,0-1 0,-2 1 0,0-1 0,-1 1 0,-1 0 0,0 0 1,-1 0-1,-1-1 0,-1 1 0,-9 31 0,5-29-431,0 0 1,-1 0-1,-1-1 0,-1 0 1,0-1-1,-2 0 0,0 0 1,-24 26-1,30-38-38,1-1 0,-1 1-1,0-1 1,0-1 0,0 1-1,-14 6 1,9-7-1258,-1-1-1,1 1 1,-24 2-1,35-6 1798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4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2881,'-4'4'1761,"-9"14"306,0 1 0,-15 29 0,23-39-1940,1 1-1,1-1 0,0 1 0,0 0 0,-1 12 0,1 7-181,2 0 1,1 0-1,2 1 1,5 31-1,-1-1-3786,-5-45 1269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2:0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5968 11157,'-34'-23'-3,"1"-2"-1,1-2 0,1-1 1,2-1-1,1-2 1,1-1-1,1 0 1,2-2-1,2-1 1,1-1-1,-23-55 0,0-16 391,5-1 0,5-3 0,4-1-1,6-1 1,4-1 0,6-1 0,-1-202-1,21 142 119,7 1 0,8 0 0,8 2 0,72-245 0,-79 343-380,3 1-1,3 1 1,4 1 0,2 2 0,4 1-1,2 2 1,66-82 0,38-16 50,218-196 1,193-114-98,-268 235 93,-137 114 219,269-169 0,-320 235-211,2 6-1,3 3 1,2 5-1,128-35 1,664-143-51,-119 34-29,-440 91-102,199-51-113,-391 116 158,249-24 0,-314 54-19,1 4 0,0 3 0,-1 4-1,-1 4 1,1 3 0,124 41 0,-14 11 13,271 136 0,-215-79-45,250 170-1,-457-266 31,0 2 0,-2 1-1,-1 2 1,-2 2-1,-1 1 1,-2 2-1,-1 2 1,-2 0 0,-2 2-1,-2 1 1,-2 1-1,-2 1 1,27 78-1,-24-35 41,-3 2-1,-5 0 0,-3 1 1,-5 0-1,-2 124 0,-58 461 93,33-533-128,-7-2 0,-6 0-1,-6-2 1,-83 201 0,75-237 18,-5-2 0,-5-3 1,-3-2-1,-5-3 1,-4-2-1,-104 108 0,-281 228 540,-26-28-64,330-278-412,-433 326 92,382-312-144,-228 116 0,218-145 137,-445 157-1,528-225-91,-2-5 0,-1-6 0,-1-5-1,-1-7 1,-151 0 0,-339-49-133,97 2-1414,381 30-949,-238 28 0,173 6-2737,-10 0-3279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8132,'2'-7'864,"0"-1"1,1 1 0,0 1-1,1-1 1,0 0 0,0 1-1,0 0 1,8-9 0,3-5 1451,-13 17-1508,2 1-226,-3 1-557,1 0 1,-1 1-1,0-1 1,1 1-1,-1-1 1,1 1 0,-1-1-1,1 1 1,-1 0-1,1-1 1,-1 1-1,1 0 1,-1 0 0,1 0-1,-1 0 1,1 1-1,-1-1 1,1 0-1,-1 1 1,1-1 0,-1 1-1,1-1 1,-1 1-1,0 0 1,1-1-1,1 3 1,1 0-28,-1 0 1,0 0-1,0 1 0,0 0 1,0-1-1,0 1 0,-1 0 1,0 1-1,2 3 0,4 11-300,-2-1-1,0 1 1,5 31-1,-3 16-1902,-2 0 0,-4 0 0,-6 68 0,-6 7 5105,10-138-1854,0-3-48,28-33 1662,50-151-1176,-50 113-1441,46-86-1,-68 146-31,1 0 1,1 0 0,0 1 0,0 1 0,1-1 0,0 1 0,0 1 0,1 0-1,12-8 1,-19 14-11,-1 0-1,1 1 1,0-1-1,0 1 1,0 0-1,0-1 0,0 1 1,1 1-1,-1-1 1,0 0-1,0 1 1,1 0-1,-1-1 0,0 1 1,1 1-1,-1-1 1,0 0-1,0 1 1,1 0-1,-1-1 0,0 1 1,0 1-1,0-1 1,0 0-1,0 1 1,0-1-1,0 1 0,0 0 1,-1 0-1,1 0 1,-1 1-1,0-1 1,1 0-1,-1 1 0,0-1 1,0 1-1,0 0 1,-1 0-1,3 6 1,3 4 8,-1 0 0,-1 1 0,-1 0 0,0 0 1,0 0-1,-1 1 0,-1-1 0,0 25 0,-7 120-23,4-148 12,-10 75 46,5-49-1,0 46 1,6-80 79,0-3 64,2-3 21,14-20-110,-2 0 0,0-1 1,17-45-1,20-35-147,-46 95 31,1 0 1,0 0-1,1 1 1,-1 0-1,2 0 0,-1 1 1,1-1-1,11-6 1,-17 12 13,1 1 0,-1-1 0,1 1-1,0 0 1,0 0 0,-1 0 0,1 0 0,0 0 0,0 0 0,0 1 0,0 0 0,0-1 0,0 1 0,0 0 0,0 1 0,0-1 0,0 0 0,0 1 0,0 0 0,-1-1-1,1 1 1,0 0 0,0 1 0,0-1 0,-1 0 0,1 1 0,-1 0 0,1-1 0,-1 1 0,0 0 0,0 0 0,0 0 0,3 4 0,3 3-16,-1 1 1,-1 0 0,1 1-1,-2 0 1,1-1 0,-2 2-1,1-1 1,-1 1 0,3 17-1,14 114-316,-17-112 276,-2-7-359,2-1 0,8 34 0,-11-54 190,0-4 207,1 1 0,-1 0 0,0-1 0,0 1 0,0-1 0,1 1 0,-1-1-1,0 1 1,0-1 0,0 0 0,0 0 0,0 0 0,0 1 0,0-1 0,-1 0 0,1 0 0,0 0 0,0 0 0,-1 0 0,1-1 0,-1 1-1,1 0 1,0-2 0,12-37-536,-9 26 96,6-24-1611,-3-8-2767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329 235 14423,'-4'-19'591,"-1"0"1,-1 1 0,-1-1 0,-1 2 0,0-1-1,-1 1 1,-1 0 0,-1 1 0,0 0-1,-26-28 1,35 42-567,1 1 0,-1-1-1,0 1 1,0 0-1,1 0 1,-1 0 0,0 0-1,0 0 1,0 0 0,0 0-1,0 1 1,-1-1-1,1 1 1,0-1 0,0 1-1,0 0 1,0 0 0,-1 0-1,1 0 1,0 0 0,0 1-1,-4 0 1,2 1-17,-1 0 1,1 0 0,0 0-1,0 1 1,0 0 0,0-1-1,0 1 1,0 1 0,-6 6-1,-1 5-34,-1 0 0,2 0 0,0 1 0,-10 22 0,10-16 16,1 1 0,2-1-1,0 1 1,1 0 0,1 1 0,-2 39-1,6-51 5,0 0 0,1 0 0,1 1 0,0-1 0,1 0 0,0 0 0,1 0 0,0 0 0,1-1 0,0 1 0,1-1 0,0 0 0,1 0-1,13 18 1,-17-25 7,1-1 1,-1 0-1,1-1 0,0 1 0,-1 0 0,1-1 0,1 0 0,-1 1 0,0-1 0,0-1 0,1 1 0,-1 0 0,1-1 1,0 0-1,-1 1 0,1-2 0,0 1 0,0 0 0,0-1 0,0 1 0,4-1 0,-2-1 1,0-1 1,1 1-1,-1-1 0,0 0 1,0-1-1,0 1 0,0-1 0,0 0 1,-1-1-1,1 1 0,7-7 0,6-8-9,0-1 0,-1-1 0,-1 0 0,-1-1 0,14-23-1,34-70-45,-62 112 56,-1 1-4,-1 1 0,1 0 1,0 0-1,-1 0 0,1 0 1,-1 0-1,1 0 0,0 0 1,-1 0-1,1 1 0,0-1 1,-1 0-1,1 0 0,-1 0 1,1 1-1,-1-1 0,1 0 1,0 1-1,-1-1 0,1 0 1,-1 1-1,0-1 0,1 1 1,-1-1-1,1 1 0,-1-1 1,0 1-1,1-1 0,-1 1 1,0-1-1,1 1 0,-1 0 0,0-1 1,0 1-1,0-1 0,1 1 1,-1 0-1,0-1 0,0 1 1,0 0-1,0 0 0,5 32-1,-5-32 1,-1 103 60,0 7-227,2-100-447,0 1 1,1-1 0,0 1-1,1-1 1,0 0-1,10 21 1,-9-27-3970,11 3-3510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11925,'7'0'997,"-2"0"-416,1 0-1,0 0 1,0 0-1,0 1 1,0 0-1,0 0 1,0 0-1,0 1 1,-1 0-1,9 4 1,-11-5-56,5 13 6,-8-13-519,1 0-1,0 0 1,0 0 0,0-1-1,-1 1 1,1 0-1,0 0 1,-1 0-1,1 0 1,-1 0-1,1 0 1,-1 0-1,1 1 1,-1-1 0,0 0-1,0 0 1,1 0-1,-1 0 1,0 0-1,0 0 1,0 1-1,0-1 1,0 0-1,-1 0 1,1 0 0,-1 2-1,-80 193 701,76-181-754,-1-2 0,-1 1-1,0-1 1,-13 18-1,17-26-153,-1 0-1,0-1 0,0 0 1,0 1-1,0-1 1,-1 0-1,1-1 0,-1 1 1,0-1-1,0 0 0,0 0 1,-1-1-1,1 0 1,-7 2-1,11-3 119,0-1-1,0 0 1,0 1-1,0-1 1,-1 0-1,1 0 1,0 0-1,0 0 1,0 0-1,0 0 1,-1 0-1,1-1 1,0 1 0,0 0-1,0-1 1,0 1-1,0-1 1,0 1-1,0-1 1,0 1-1,0-1 1,0 0-1,0 1 1,0-1 0,0 0-1,0 0 1,1 0-1,-1 1 1,0-1-1,0 0 1,1 0-1,-1 0 1,1 0-1,-1-1 1,1 1-1,-1 0 1,1 0 0,0 0-1,-1-2 1,0-5-700,0 1 0,1-1 0,0 0-1,1-14 1,0 15-69,0-35-3997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14919,'0'0'880,"8"28"-1040,-7-8-1072,-1-20-4227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11797,'0'0'2009,"0"4"-581,4 164 303,2-39-1739,-23 260 207,6-184-3325,8-173-835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154 208 7876,'-7'-6'598,"0"1"0,0 0 0,-1 1 0,0 0 1,0 0-1,-16-5 0,21 8-455,0 1 0,1-1 0,-1 1 0,0 0-1,0 0 1,0 0 0,1 0 0,-1 1 0,0-1 0,0 1 0,1 0 0,-1 0-1,0 0 1,1 0 0,-1 0 0,1 0 0,-1 1 0,1-1 0,0 1-1,-1 0 1,1-1 0,0 1 0,0 0 0,0 0 0,1 1 0,-1-1-1,-2 4 1,-7 9 180,9-11-35,6-3 56,2 0-253,-1 0 0,0-1-1,1 0 1,-1 0 0,1 0-1,-1-1 1,0 0-1,0 0 1,1 0 0,-1 0-1,0-1 1,0 0-1,0 0 1,0-1 0,6-3-1,19-12 263,34-25-1,-32 20-196,12-7-415,40-27-580,-75 52-114,-1 0-1,2 0 1,-1 1 0,1 1 0,-1 0-1,1 0 1,12-2 0,-19 5-2643,-3 0-564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8228,'2'5'488,"0"1"0,0 0 1,1-1-1,0 1 0,0-1 1,0 0-1,1 0 0,-1 0 0,1 0 1,1-1-1,-1 1 0,0-1 1,9 6-1,-5-5-46,0-1-1,1 1 1,0-1 0,0-1-1,0 1 1,0-2 0,18 4-1,5-2-7,1-2-1,-1-1 0,1-2 1,33-5-1,-39 3-384,0-1-1,0-1 1,-1-1-1,1-1 1,-1-2-1,-1-1 0,0 0 1,0-2-1,-1-1 1,-1-1-1,33-25 1,-52 36-37,-1 1 0,0-1 0,0 0 0,0 0-1,0-1 1,0 1 0,-1-1 0,0 1 0,1-1 0,-1 0 0,-1 0 0,1 0 0,0 0 0,-1 0 0,0 0 0,0 0 0,0 0 0,0-8 0,-2 6 0,1 0 0,-1 1 0,0-1 1,-1 0-1,1 0 0,-1 0 0,-1 1 1,1-1-1,-1 1 0,0 0 1,-6-10-1,-6-3 0,-1 0 0,-1 0 0,0 2-1,-1 0 1,-29-19 0,35 27-8,-68-45 85,74 50-72,0-1 1,0 1-1,0 1 0,0-1 0,-1 1 0,1 0 0,-1 1 1,1 0-1,-1 0 0,0 0 0,-8 0 0,14 2-19,0-1 0,0 1 0,0-1 0,0 1 0,0-1 0,0 1 0,0 0 0,0-1 0,0 1 0,0 0 0,0 0-1,0 0 1,0 0 0,1 0 0,-1 0 0,0 0 0,1 0 0,-1 0 0,0 0 0,1 0 0,0 0 0,-1 0 0,1 0 0,0 1 0,-1-1 0,1 0 0,0 2 0,-3 35-49,3-34 47,2 31-194,1 0-1,1 1 1,2-2 0,2 1-1,11 33 1,1-11-62,3-1-1,33 60 0,-52-108 290,0 0-1,1 0 0,0 0 0,0-1 0,1 0 0,0 0 1,0 0-1,1-1 0,0 0 0,0 0 0,14 8 0,-17-12 20,1 0-1,0-1 0,0 1 0,-1-1 1,1 0-1,0 0 0,0-1 0,0 1 1,0-1-1,0 0 0,0-1 0,0 1 1,0-1-1,0 0 0,0 0 0,0-1 1,-1 1-1,1-1 0,-1 0 0,1 0 1,-1-1-1,9-5 0,-3 1-4,0-1 1,0 0-1,-1 0 0,0-1 1,-1-1-1,0 1 0,0-1 0,8-14 1,5-14 21,18-42 0,-1 2 31,-34 72-61,11 0-27,-12 7-9,0 0-1,1 0 1,-1 1 0,-1-1 0,1 1-1,0-1 1,0 1 0,0 0-1,-1 0 1,1 0 0,-1 1-1,0-1 1,0 0 0,0 1-1,0 0 1,0-1 0,2 6-1,34 61-12,-30-52 28,79 174 274,-86-189-106,-1-2 63,0 0 43,-17-98 1308,15 54-1222,3-1 1,6-51-1,-5 77-334,1-1 0,2 1 0,0 0 0,0 0 0,2 0 0,0 1 0,14-24 0,-17 35-71,1-1 1,0 1-1,0 0 1,1 0-1,0 0 1,1 1-1,-1 0 1,1 0-1,0 1 1,0 0-1,1 0 0,0 1 1,-1 0-1,2 0 1,-1 1-1,0 0 1,1 0-1,-1 1 1,15-3-1,-5 5-605,0-1 0,0 2 0,1 0-1,-1 2 1,-1 0 0,1 0 0,0 2 0,27 11 0,-17-7-3638,-5 0-4261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2:1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219 488 13046,'-4'-2'1510,"1"0"-1443,0 0 0,-1 0 0,1 0 0,-1 1 0,0-1 1,1 1-1,-1 0 0,0 0 0,0 1 0,0-1 0,0 1 0,1 0 0,-1 0 0,0 0 0,0 0 0,0 1 1,0-1-1,0 1 0,1 0 0,-1 0 0,0 1 0,1-1 0,-1 1 0,1-1 0,-1 1 0,1 1 0,0-1 1,0 0-1,0 1 0,0-1 0,0 1 0,0 0 0,-2 3 0,-5 6-46,0 0 1,1 1-1,1 0 1,0 0-1,0 1 1,1 0-1,1 0 1,1 1-1,0 0 0,0 0 1,2 0-1,0 0 1,0 1-1,2-1 1,0 1-1,1-1 1,0 1-1,1-1 0,1 1 1,0-1-1,1 1 1,1-1-1,1 0 1,0-1-1,0 1 1,11 17-1,-15-29 6,1 1 0,-1-1 0,1 1 0,1-1 0,-1 0 0,0 1 0,1-1 0,-1 0 0,1-1 0,0 1 0,0 0 0,0-1 0,0 0 0,1 1 0,-1-1 0,1-1 0,-1 1 0,1 0 0,0-1 0,-1 0 0,1 0 0,0 0 0,0 0 0,0 0 0,7-1 0,-5-1 14,0 0-1,0-1 1,0 1-1,0-1 0,0-1 1,0 1-1,-1-1 1,1 0-1,-1 0 1,0-1-1,0 0 1,0 0-1,0 0 1,-1 0-1,7-9 1,7-9-3,-2 0 0,0-2 1,-2 0-1,0 0 0,-2-2 0,-1 1 1,-1-1-1,-1-1 0,-1 0 0,-2 0 1,5-35-1,-11 58-33,1 1 1,-1-1-1,1 0 1,-1 0-1,0 0 1,0 1-1,-1-1 1,1 0-1,-1 0 1,0 1 0,0-1-1,0 0 1,-1 1-1,1-1 1,-1 1-1,0 0 1,0-1-1,0 1 1,0 0-1,0 0 1,-1 0-1,1 1 1,-1-1-1,-5-4 1,2 4-20,0 1 1,-1-1 0,1 1 0,-1 1-1,1-1 1,-1 1 0,0 0-1,1 0 1,-1 1 0,0 0 0,0 0-1,1 1 1,-8 1 0,-5 0-42,1 1 1,-1 0 0,1 2-1,0 0 1,1 1 0,-1 1-1,1 1 1,0 0 0,1 1 0,-27 20-1,42-29 47,0 1 0,1 0 0,-1 0-1,0-1 1,0 1 0,1 0 0,-1 0 0,1 0-1,-1 0 1,1 0 0,-1 0 0,1 0 0,-1 0-1,1 0 1,0 0 0,0 1 0,-1-1 0,1 0-1,0 0 1,0 0 0,0 0 0,0 0 0,0 0-1,1 0 1,-1 0 0,0 1 0,0-1-1,1 0 1,-1 0 0,1 0 0,-1 0 0,1 0-1,-1 0 1,1 0 0,1 1 0,0 1 1,1 0 1,0 0-1,-1-1 0,1 1 1,0-1-1,1 1 1,-1-1-1,7 3 0,-2-2 9,0 0 0,0-1 0,0 0 0,0 0 0,0-1 0,1 0 0,-1-1 0,1 0 0,-1 0 0,0-1 0,1 0 0,7-2 0,18-5-50,51-19-1,-57 17-16,7-1 85,0-2-1,-1-2 0,-1-1 1,0-2-1,-2 0 0,0-3 1,40-33-1,-70 53 1,0-1 0,0 0-1,1 1 1,-1 0 0,1-1 0,-1 1 0,1 0-1,-1 0 1,1 0 0,0 0 0,1-1-1,-2 2-11,0 0 0,0 1 0,1-1 0,-1 1 0,0-1-1,0 1 1,0 0 0,0-1 0,0 1 0,-1 0-1,1-1 1,0 1 0,0 0 0,0 0 0,-1 0-1,1 0 1,0 0 0,-1 0 0,1 0 0,-1 0-1,1 0 1,-1 0 0,1 0 0,-1 1 0,1 1 0,6 34 86,-6-31-71,18 182 241,-15-131-262,1 1 1,3-1 0,30 107-1,-38-163-2,0-1-1,0 1 0,0-1 1,0 1-1,0-1 0,0 1 1,0-1-1,0 1 1,0-1-1,0 1 0,0-1 1,0 0-1,1 1 0,-1-1 1,0 1-1,0-1 0,1 1 1,-1-1-1,0 0 0,0 1 1,1-1-1,-1 0 0,0 1 1,1-1-1,-1 0 0,1 1 1,-1-1-1,0 0 0,1 0 1,-1 1-1,1-1 1,-1 0-1,1 0 0,-1 0 1,0 0-1,1 0 0,-1 1 1,1-1-1,-1 0 0,1 0 1,-1 0-1,1 0 0,-1 0 1,1-1-1,-1 1 0,1 0 1,-1 0-1,1 0 0,-1 0 1,0 0-1,1-1 0,-1 1 1,1 0-1,-1 0 1,1-1-1,-1 1 0,0 0 1,1-1-1,-1 1 0,0 0 1,1-1-1,-1 0 0,13-22 77,-5-4-10,-1 0 0,-1-1 0,-1 0 0,0-30 0,1 0 26,3-21 47,-4 25 82,3 1-1,16-62 0,-23 112-217,-1 1 0,1-1 0,0 1 0,0-1 1,0 1-1,0 0 0,0-1 0,0 1 0,1 0 0,-1 0 0,1 0 0,0 0 0,-1 0 1,1 0-1,0 1 0,0-1 0,0 1 0,0-1 0,0 1 0,0-1 0,1 1 0,2-1 1,-3 2-15,0 0 1,0 1-1,0-1 1,-1 0 0,1 1-1,0-1 1,0 1-1,0 0 1,0-1 0,0 1-1,-1 0 1,1 0-1,0 0 1,-1 0 0,1 1-1,-1-1 1,1 0 0,-1 1-1,0-1 1,1 1-1,-1-1 1,0 1 0,0 0-1,0-1 1,0 1-1,0 0 1,-1 0 0,1 0-1,0 2 1,11 26-91,-2 0 1,11 51-1,-17-58 80,1-1 0,1 0-1,1 0 1,2 0 0,0-1-1,19 33 1,-12-39-107,-11-12 93,-4-3 19,0 0 0,0 0 0,0 0 0,0 0-1,0 0 1,0 0 0,0 0 0,0-1 0,0 1 0,0 0-1,0 0 1,0-1 0,0 1 0,0-1 0,0 1 0,0-1-1,0 1 1,0-1 0,0 0 0,0 1 0,-1-1-1,1 0 1,0 0 0,1-1 0,-2 2-17,8-10-216,-1 0 1,0 0 0,0-1 0,-1 0-1,-1 0 1,0-1 0,0 1-1,4-21 1,5-8-231,-8 23 508,1-1-1,1 1 0,0 1 0,1 0 0,0 0 0,2 0 1,0 1-1,22-23 0,-32 37 13,0 1 1,0-1-1,0 1 1,0-1-1,0 1 1,0 0-1,0-1 1,1 1-1,-1 0 1,0 0-1,0 0 0,0 0 1,0 0-1,0 0 1,1 0-1,-1 0 1,0 0-1,0 1 1,0-1-1,0 0 1,0 1-1,0-1 1,1 1-1,-1-1 0,0 1 1,0 0-1,-1-1 1,1 1-1,0 0 1,0 0-1,0-1 1,0 1-1,-1 0 1,1 0-1,0 0 1,0 1-1,16 11 887,-13-13-806,1 0-1,-1 1 0,1-2 0,-1 1 1,1 0-1,-1-1 0,0 0 0,1 0 0,-1 0 1,0-1-1,1 1 0,-1-1 0,0 0 1,0 0-1,0-1 0,4-2 0,62-48 137,-59 44-279,0-2 0,-1 1 0,0-2 1,-1 1-1,0-1 0,-1 0 0,0-1 0,-1 0 1,0 0-1,-1-1 0,-1 0 0,0 0 0,4-24 1,-7 32 11,-1-1 1,-1 0 0,1 0 0,-1-1-1,0 1 1,-1 0 0,0 0 0,0 0-1,0 1 1,-1-1 0,0 0 0,0 0-1,-1 1 1,0-1 0,0 1 0,0 0-1,-1 0 1,0 0 0,0 0 0,0 1-1,-1 0 1,0 0 0,0 0 0,-1 0-1,1 1 1,-1 0 0,0 0 0,0 0-1,0 1 1,-9-4 0,4 2-30,-1 1 0,0 0 0,0 0 0,0 1 0,0 1 0,-1 0 0,1 1 1,-1 0-1,1 1 0,-22 2 0,30-2 37,0 1 0,0 0 0,0 0 0,0 0 0,0 0 0,1 1 0,-1-1 1,0 1-1,1 0 0,-1 0 0,1 0 0,-1 1 0,1 0 0,0-1 0,0 1 0,1 0 0,-1 0 0,0 0 0,1 1 1,0-1-1,0 1 0,0-1 0,0 1 0,0 0 0,1-1 0,-1 1 0,1 0 0,0 0 0,1 0 0,-1 0 1,1 0-1,-1 0 0,1 1 0,0-1 0,1 0 0,0 5 0,3 17 53,0-1 0,2 0 0,0 0 0,2-1 0,1 0 0,1 0 1,1-1-1,1 0 0,1-1 0,0 0 0,20 22 0,4 0-198,2-1-1,1-1 1,86 66 0,-95-84-2439,60 33 0,-34-30-5734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2:1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18 431 13926,'0'0'1911,"-2"4"-473,-1 3-1089,0 1 0,1 0 0,0 0 0,0 0 0,1 0 0,0 0 1,0 14-1,4 68 16,0-37-231,-5 271-166,-2-91-2311,5-243 2240,0 0 0,1 0-1,5-19 1,3-15 111,-1-19 1,46-295 858,-32 242-451,41-118-1,-60 221-422,0 1 0,1 0-1,0 1 1,1-1 0,1 1 0,14-20-1,-20 29 2,1 1-1,0-1 0,0 0 1,0 0-1,0 1 0,0-1 0,0 1 1,0 0-1,0 0 0,1 0 1,-1 0-1,0 0 0,1 0 0,-1 0 1,1 1-1,4-1 0,-4 1-3,0 1-1,0-1 0,0 1 1,0 0-1,-1 0 0,1 0 0,0 0 1,0 0-1,-1 1 0,1-1 1,0 1-1,-1 0 0,0 0 1,1 0-1,-1 0 0,0 0 0,3 4 1,8 11-124,-1 1 0,0 1 0,-1 0 0,-1 0 0,-1 1 1,-1 1-1,10 37 0,-12-36 68,1 0 0,1 0-1,1 0 1,1-1 0,1-1 0,22 32 0,-31-50 145,0 0 0,-1 0 0,1 1 0,1-1 0,-1-1 0,0 1-1,0 0 1,1 0 0,-1-1 0,1 0 0,-1 1 0,1-1 0,0 0 0,-1 0 0,1 0 0,0-1 0,0 1 0,0-1 0,0 1 0,5-1 0,-4-1-7,1 0 0,-1 0 0,1 0 0,-1-1 1,1 1-1,-1-1 0,0 0 0,0-1 0,0 1 0,0-1 0,6-5 0,5-6-200,0-1-1,-2 0 1,0-1-1,18-28 1,-12 15-218,-2-1 1,-1-1-1,15-40 1,-27 59 374,1-1 0,-2 1 0,1-1 0,-2 1 1,0-1-1,0 0 0,-1 0 0,-1 0 0,0 0 0,-1 0 0,-4-23 0,4 32 3,-1 0-1,1 1 1,-1-1 0,0 0 0,0 1-1,0-1 1,0 1 0,0 0-1,-1-1 1,1 1 0,-1 0-1,0 1 1,0-1 0,0 0-1,-1 1 1,1 0 0,0 0-1,-1 0 1,0 0 0,1 0-1,-1 1 1,0-1 0,-8 0-1,10 1-16,0 1 0,0 1 0,0-1 0,0 0 0,0 0 0,1 1 0,-1-1 0,0 1 0,0 0 0,0 0 0,0-1 0,0 1 0,1 0 0,-1 0 0,1 1 0,-1-1 0,0 0 0,1 1 0,0-1 0,-1 0 0,1 1 0,0 0 0,0-1 0,0 1 0,0 0 0,-1 2 0,-19 47 15,15-26-34,1 0-1,2 0 1,0 0-1,2 0 1,3 48-1,-1-61-16,1-1 0,0 1 0,0-1-1,1 1 1,0-1 0,1 0 0,1 0 0,0-1 0,0 1 0,1-1 0,0 0 0,1 0-1,0-1 1,16 17 0,-20-23 23,0 0 0,0-1 0,1 1 0,-1 0-1,1-1 1,0 0 0,-1 0 0,1 0 0,0 0 0,0-1 0,0 0 0,0 0-1,1 0 1,-1 0 0,0 0 0,0-1 0,1 0 0,-1 0 0,0 0-1,0 0 1,1-1 0,-1 1 0,0-1 0,0 0 0,0-1 0,0 1-1,0-1 1,0 0 0,0 0 0,0 0 0,-1 0 0,1 0 0,-1-1 0,0 0-1,1 0 1,2-3 0,5-6 30,0-1 0,-1 0 0,-1 0 0,0-1 0,0 0 0,-1 0 1,-1-1-1,6-19 0,-4 10-15,-2 1 0,-1-1 1,-1 0-1,0 0 0,1-44 1,-6 59-44,0 0 1,-1 0-1,0 0 1,0 0-1,-1 0 0,0 0 1,-1 0-1,0 0 1,0 1-1,-1-1 1,0 1-1,0 0 1,-1 0-1,0 1 0,0-1 1,-1 1-1,0 0 1,-12-10-1,9 10-13,-1 0 0,0 0 1,-1 1-1,0 0 0,0 1 0,0 0 0,0 1 0,-1 1 0,0-1 1,-15-1-1,22 4-9,0 0 0,0 1 0,0 0 1,0 0-1,0 0 0,0 0 0,0 1 0,0-1 0,0 1 1,0 1-1,0-1 0,0 1 0,1 0 0,-1 0 1,1 0-1,-1 0 0,1 1 0,0 0 0,0 0 1,0 0-1,0 0 0,1 1 0,-1-1 0,1 1 0,0 0 1,0 0-1,-4 7 0,-3 28-4357,-2-34-2619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2:1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335 509 11045,'-8'-13'1713,"-1"1"-1,-20-22 1,22 27-1440,0 1-1,0 0 0,-1 0 1,0 0-1,-13-6 0,16 9-258,1 1-1,-1 0 0,0 1 1,0-1-1,0 1 1,0 0-1,0 0 0,0 0 1,0 1-1,0 0 1,-1 0-1,1 0 0,0 0 1,0 1-1,0 0 1,0 0-1,0 0 0,0 1 1,0 0-1,1 0 1,-1 0-1,0 0 0,1 1 1,0 0-1,-1 0 1,-4 5-1,-1 1-13,1 1 1,1 0-1,0 0 0,0 0 0,1 1 1,1 1-1,0-1 0,0 1 0,1 0 1,0 0-1,1 0 0,1 1 0,0 0 1,0 0-1,2-1 0,-1 1 1,2 17-1,-1-5 8,2-1 1,1 0 0,1 0-1,1 0 1,1 0 0,1-1-1,1 0 1,14 32 0,-16-44-9,1-1 1,0 1-1,0-1 0,0-1 1,2 1-1,-1-1 1,1-1-1,0 1 1,1-1-1,14 10 0,-19-15 0,1 0 0,-1-1 0,1 0-1,0 0 1,0 0 0,-1-1-1,1 1 1,0-1 0,0 0 0,0-1-1,0 1 1,1-1 0,-1 0 0,0 0-1,0-1 1,0 0 0,0 1-1,0-2 1,0 1 0,0 0 0,-1-1-1,1 0 1,0 0 0,-1-1 0,1 1-1,6-6 1,5-5-90,0-1 0,-1 0 0,0-1 0,-1-1-1,-1 0 1,0-1 0,-1 0 0,11-24 0,69-157-993,-69 139 877,-2-1 0,-4-2-1,13-72 1,-25 98 286,-1-1 0,-1 1 0,-2-1 0,-2 1 1,-1-1-1,-13-66 0,13 98 264,2 5 43,-2 6 21,-4 21-251,1 1 0,1-1 0,1 1 0,2 0 0,3 54 0,0-27-131,46 714-1221,-45-744 1134,-1-3-436,0 0 0,2 0 0,7 24 0,-11-46 455,1 0 0,-1 0 0,1 1 0,-1-1 0,1 0 0,-1 0 0,1 1 0,-1-1 0,1 0 0,-1 0 0,1 0 0,-1 0 0,1 0 0,0 0 0,-1 0 0,1 0 0,-1 0 0,1 0 0,-1 0 1,1 0-1,-1 0 0,1-1 0,-1 1 0,1 0 0,-1 0 0,1 0 0,-1-1 0,1 1 0,-1 0 0,1-1 0,-1 1 0,0 0 0,1-1 0,-1 1 0,0-1 0,1 1 0,-1-1 0,6-8-50,-1 0 1,-1 0-1,1-1 1,-2 0-1,1 1 1,-1-1 0,-1-1-1,3-17 1,0 0 76,31-180 1087,12-48 3088,-30 205-2386,-18 51-1749,0-1 0,0 1 0,1-1 0,-1 1 0,0 0 0,0-1 1,1 1-1,-1 0 0,0 0 0,0-1 0,1 1 0,-1 0 0,0 0 0,1-1 0,-1 1 0,1 0 0,-1 0 0,0 0 1,1-1-1,-1 1 0,0 0 0,1 0 0,-1 0 0,1 0 0,-1 0 0,0 0 0,1 0 0,-1 0 0,1 0 0,-1 0 1,0 0-1,1 0 0,-1 0 0,1 0 0,-1 1 0,0-1 0,1 0 0,-1 0 0,1 0 0,-1 1 0,0-1 0,1 0 1,-1 0-1,0 1 0,0-1 0,1 1 0,13 13 258,3 17 47,22 52 1,-23-46-317,28 49 0,-38-77-37,0 0 0,0 0 0,1-1 0,0 1 0,1-2 0,0 1 0,0-1 0,0 0 0,18 11 0,-22-17 20,0 1 0,-1-1 1,1 1-1,0-1 0,0 0 0,0-1 0,-1 1 1,1-1-1,0 0 0,0 0 0,0 0 1,0 0-1,0 0 0,0-1 0,0 0 0,0 0 1,-1 0-1,1 0 0,0-1 0,-1 1 1,1-1-1,-1 0 0,1 0 0,-1 0 1,0-1-1,0 1 0,0-1 0,0 0 0,-1 0 1,1 0-1,2-3 0,7-10 32,0 0 0,0-1 0,-2 0 0,14-31 0,-9 17 6,-2-1-1,9-37 1,-19 59-32,0 0 0,-1 0 0,-1-1-1,0 1 1,0-1 0,-1 1 0,0-1 0,-1 1 0,0 0 0,-1-1 0,-3-12 0,5 21-4,-1-1 1,0 1 0,0 0 0,0-1 0,0 1 0,0 0 0,0-1 0,-1 1 0,1 0-1,-1 0 1,0 0 0,1 0 0,-1 0 0,0 1 0,0-1 0,0 0 0,0 1-1,0 0 1,-1-1 0,1 1 0,0 0 0,-1 0 0,1 0 0,-1 1 0,1-1-1,-1 0 1,1 1 0,-1 0 0,1-1 0,-1 1 0,1 0 0,-1 0 0,0 1 0,1-1-1,-1 1 1,1-1 0,-1 1 0,1 0 0,-1-1 0,-2 3 0,-5 1 42,1 1 0,-1 0 0,1 1 0,0 0 0,0 0 0,1 1 0,-1 0 0,-9 13 0,1 0 86,2 1 0,1 1 0,1 0 0,0 1 0,2 0-1,0 1 1,2 0 0,1 1 0,1-1 0,1 2 0,1-1 0,1 1 0,1-1 0,2 1 0,0 0 0,5 35-1,-3-53-193,1 0 0,0-1 0,0 1 0,1 0-1,0-1 1,8 15 0,-10-21-13,-1 0-1,1 1 1,0-1 0,0 1-1,0-1 1,0 0 0,0 0-1,0 0 1,0 0 0,0 1 0,0-1-1,1-1 1,-1 1 0,0 0-1,1 0 1,-1 0 0,1-1-1,-1 1 1,1-1 0,-1 1-1,1-1 1,-1 1 0,1-1 0,0 0-1,-1 0 1,1 0 0,-1 0-1,1 0 1,-1 0 0,1 0-1,0-1 1,-1 1 0,1-1-1,-1 1 1,1-1 0,-1 1 0,1-1-1,-1 0 1,0 0 0,1 0-1,-1 1 1,2-3 0,-1 1-224,0 0 1,0 0-1,0 0 1,0 0-1,0 0 1,-1-1 0,1 1-1,-1-1 1,1 1-1,0-4 1,10-43-6597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3:3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3586,'772'-110'4681,"-195"21"-4136,117 18-656,-154 19-264,-441 40 1822,-1-3 0,-1-5-1,173-59 1,-223 62-1332,2 1-1,0 3 0,0 2 1,1 2-1,1 2 1,-1 3-1,1 1 1,0 3-1,78 10 1,-116-7-97,0 0-1,0 0 1,0 2 0,0-1 0,-1 2 0,14 8 0,-24-14-9,0 1-1,-1 0 1,1 0-1,-1 0 1,1 0-1,-1 0 1,1 0-1,-1 1 1,0-1-1,1 0 1,-1 1-1,0-1 1,0 1-1,0-1 1,0 1-1,-1 0 1,1-1-1,0 1 1,0 0-1,-1-1 1,0 1-1,1 0 1,-1 2-1,0-1 8,0 0-1,-1 0 1,1-1-1,-1 1 1,0 0-1,0 0 1,0-1-1,0 1 1,-1-1-1,1 1 1,-1-1-1,1 0 1,-4 4-1,-3 3-633,0-1-1,-1 1 1,-1-2-1,1 1 1,-19 10 0,9-7-3008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0:1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6707,'-18'13'-374,"-1"1"0,2 1 1,0 1-1,1 0 0,-19 24 0,12-11 2217,22-28-1654,0 1 9,0-1 0,1 0 0,-1 0 1,1 0-1,-1 1 0,1-1 0,0 0 0,0 1 0,0-1 0,-1 0 0,1 0 0,0 1 0,1-1 0,-1 0 0,0 1 0,0-1 0,0 0 0,1 0 0,-1 1 0,1-1 1,-1 0-1,1 0 0,-1 0 0,1 1 0,0-1 0,0 0 0,-1 0 0,1 0 0,0 0 0,0 0 0,0 0 0,0-1 0,0 1 0,0 0 0,0 0 0,3 0 0,48 31-329,-40-26 410,-2 1-514,0-2 0,0 1 0,1-1-1,0-1 1,0 0 0,0 0 0,0-1 0,17 2 0,-25-5-709,9-7-3237,-9 6 219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1:1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1423 2753,'0'0'374,"0"0"-257,0 0-149,5 0-29,63 4 1160,1-4 0,112-12 0,291-44 5460,241 26-6539,-673 32-78,1-3 1,0-1-1,-1-2 0,1-2 0,-1-1 0,-1-2 1,1-2-1,41-18 0,-11-3 11,-16 6 57,1 3 0,1 2-1,79-19 1,-83 36 11,-51 4-16,-1 0-1,1 0 0,0 0 0,-1 0 0,1 0 0,0-1 0,0 1 0,-1 0 0,1 0 0,0-1 1,-1 1-1,1 0 0,0-1 0,-1 1 0,1 0 0,-1-1 0,1 1 0,-1-1 0,1 1 1,-1-1-1,1 1 0,-1-1 0,1 0 0,-1 1 0,0-1 0,1 1 0,-1-1 0,1-1 1,-4-23 238,-26-30 675,24 47-542,-12-25-167,2 0 0,1-1 0,2 0 0,1-1 0,1-1 0,3 1 0,0-1 1,3-1-1,0 1 0,3-1 0,1 1 0,2-1 0,11-63 0,-1 39-125,-6 33 52,0 0 0,-2-1-1,0-52 1,-5 73-83,0 1 0,-1-1 0,0 1 0,-1 0-1,1 0 1,-1-1 0,-1 2 0,1-1 0,-1 0 0,-1 1 0,1 0 0,-1 0 0,0 0 0,0 0 0,-1 1 0,0 0 0,1 0 0,-11-6 0,-2-1-18,-1 1 1,0 1-1,0 0 1,-1 2-1,-28-9 1,9 7-34,0 2-1,-1 2 1,0 1-1,0 2 1,0 2-1,-51 5 1,-19 7-16,-110 27 1,24-2-135,-95 21 24,233-42 107,1 3 0,-109 49 0,113-39-10,2 3 0,1 2-1,1 2 1,2 2 0,-51 51-1,-187 234-331,244-276 290,27-31 48,1 0 1,1 0-1,0 1 1,0 0 0,-8 19-1,20-34 17,0 1 0,0-1 1,0 1-1,1-1 0,-1 1 0,0-1 0,1 0 0,-1 1 0,1-1 0,-1 0 1,1 1-1,0-1 0,-1 0 0,1 0 0,0 1 0,0-1 0,0 0 0,0 0 0,0 0 1,0 0-1,0 0 0,1-1 0,-1 1 0,2 1 0,32 21 12,-34-22-4,99 50-892,-33-22-2471,-35-18-665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4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3796 5987,'-9'-20'5936,"7"16"-5547,1 0 1,-1-1-1,1 1 1,1-1-1,-1 1 1,0-1-1,1 1 1,0-1-1,0 0 1,1 1 0,-1-1-1,1 1 1,2-6-1,23-64 1021,-7 26-824,6-24-184,-3-1 1,-4 0 0,-3-2 0,9-114 0,4-285-367,5-177-24,13-294 276,-33 800-287,7-115 27,-19 202-26,-2 0 0,-14-87 0,7 91-419,-2 2 1,-2-1 0,-38-99 0,48 149-38,1 0 1,0-1-1,1 1 1,-1 0-1,0 0 1,1 0-1,0-1 1,0 1-1,0 0 1,0 0-1,0-1 1,1-3 0,0-3-3932,-1 10-1009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11461,'0'0'2348,"4"-2"-416,4-4-1064,-7 5-693,1-1 0,0 1 0,0-1-1,0 1 1,0 0 0,0 0 0,0 0 0,0 0-1,1 0 1,-1 0 0,0 1 0,0-1 0,1 1-1,-1-1 1,0 1 0,1 0 0,2 0 0,-3 1-157,0 0 0,-1 0 0,1 0 0,0 0 0,-1 0 0,1 1 0,-1-1 0,1 1 0,-1-1 1,0 1-1,0-1 0,0 1 0,0 0 0,0-1 0,0 1 0,0 0 0,0 0 0,0 3 0,11 38 11,-10-37-6,3 20 280,0 1 1,-2 0 0,0 0 0,-2 0 0,-2 0 0,0 0-1,-1 0 1,-10 43 0,4-56-43,3-20-139,2-26-65,7 10-2,1 1 0,1-1 0,0 1 0,2 1 0,12-25 0,58-95-59,-71 130-98,-1 0 0,2 0 0,0 1 0,15-15 0,11 3-1954,-31 20 1529,0 0-1,0 1 1,0-1-1,0 0 0,0 1 1,0 0-1,0-1 0,0 1 1,0 1-1,4-1 1,-4 1-7280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9636,'0'0'1446,"0"0"-464,0 0-280,0 0-145,-16 21 548,9-9-991,-32 56 9,-3-3 0,-3-1 0,-70 78 0,92-124-686,19-14 368,4-4 48,2-10-388,0 1 0,1 0 1,0 0-1,0 0 0,1 0 0,0 1 0,0 0 0,1-1 1,11-13-1,4-10-1550,6-13-769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3442,'9'-17'2358,"2"-3"539,-8 10 1916,14 16-2470,-12-1-2294,0-1 0,0 1 1,1-1-1,-1 0 0,1-1 1,0 0-1,0 0 0,0 0 1,0 0-1,0-1 0,1 0 1,-1 0-1,1-1 1,-1 0-1,1 0 0,0 0 1,-1-1-1,10-1 0,16-1-619,1-1-1,49-12 0,-36 6-1688,-42 9-3181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4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7347,'1'-21'2532,"2"17"-2199,-1-1-1,1 1 1,0 1-1,0-1 1,1 0-1,-1 1 0,1 0 1,-1 0-1,1 0 1,0 0-1,0 0 1,1 1-1,-1 0 1,0 0-1,1 0 1,0 0-1,-1 1 1,1-1-1,9 0 1,15-3-113,1 1 1,35 1-1,-11 0-320,-53 3 89,0 0 0,0 0 0,0 0 0,0 0-1,0 0 1,0 0 0,0 0 0,0 0 0,0 0-1,0 0 1,0 1 0,0-1 0,0 0 0,0 1-1,0-1 1,0 1 0,0-1 0,0 1 0,-1-1-1,1 1 1,0-1 0,0 1 0,-1 0 0,1 0-1,0-1 1,-1 1 0,1 0 0,-1 0 0,1 0-1,-1 0 1,1 0 0,-1-1 0,0 1 0,1 0-1,-1 0 1,0 2 0,1 41-77,-3-23 68,3-10 7,0 0 0,1 0 0,0 0 0,0 0 0,1-1 0,0 1 0,1-1 0,1 0 1,-1 0-1,1-1 0,1 1 0,0-1 0,13 15 0,-15-19-22,0-2-1,0 1 0,1 0 1,0-1-1,-1 0 0,1 0 1,0 0-1,0-1 0,1 1 1,-1-1-1,1 0 1,-1-1-1,1 0 0,-1 0 1,1 0-1,0 0 0,-1-1 1,1 0-1,0 0 0,0 0 1,-1-1-1,1 0 1,0 0-1,-1 0 0,1-1 1,-1 0-1,0 0 0,6-3 1,1-2-47,0 0 0,-1 0 0,0-1 0,0-1 1,-1 1-1,0-2 0,-1 1 0,0-2 0,-1 1 1,0-1-1,0 0 0,-1-1 0,6-13 0,6-15 27,-2 0-1,20-73 0,-25 58 414,-2 0 1,4-103-1,-14 158-353,0-1 0,0 1 0,0 0 0,0-1 0,0 1 0,0 0 0,0-1-1,-1 1 1,1 0 0,0-1 0,0 1 0,0 0 0,0-1 0,0 1 0,1 0 0,-1-1 0,0 1-1,0 0 1,0-1 0,0 1 0,0 0 0,0-1 0,1 1 0,-1 0 0,0-1 0,0 1 0,0 0 0,1 0-1,-1-1 1,0 1 0,0 0 0,1 0 0,-1-1 0,0 1 0,0 0 0,1 0 0,-1 0 0,0 0-1,1-1 1,-1 1 0,0 0 0,1 0 0,-1 0 0,0 0 0,1 0 0,-1 0 0,1 0 0,-1 0-1,0 0 1,1 0 0,15 18 47,13 33-10,-9-2 470,-1 2 0,-3 0 0,-2 1 0,-2 0 0,4 56 0,-9-36-356,-3 1 1,-3 0-1,-10 86 1,0-87-216,-29 116 0,30-155-59,-3-1 1,0-1-1,-3 0 0,0-1 0,-34 53 1,41-73-4,-1 0 0,0 0 0,0-1 1,-11 9-1,17-16-48,-1 0-1,1 0 1,-1 0-1,0 0 1,1-1 0,-1 1-1,0-1 1,0 1 0,0-1-1,0 0 1,0-1-1,0 1 1,0 0 0,-1-1-1,1 0 1,0 1 0,0-1-1,0 0 1,-1-1 0,1 1-1,-4-2 1,-26-14-5303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18 6579,'-13'-4'706,"1"0"0,-1 1 1,0 1-1,0 0 0,0 1 0,0 0 0,-22 2 0,28-1-675,1 2 0,-1-1 0,0 1 0,0 0 0,1 1 0,-1-1 0,1 1 0,0 1 0,0-1 0,0 1 0,0 0-1,1 0 1,-1 1 0,1-1 0,-9 12 0,-10 15-39,2 2-1,0 1 1,3 0-1,0 2 0,3 0 1,1 1-1,1 0 1,2 2-1,-12 69 1,23-98 32,-1 0 0,2 1 0,-1-1 0,1 0 0,1 1 0,3 18 0,-3-26 23,0 0 0,0 0 0,0 0 0,0-1 0,0 1 0,0 0 0,1-1 1,0 1-1,-1-1 0,1 1 0,0-1 0,0 0 0,0 0 0,1 0 0,-1 0 0,0 0 1,1-1-1,-1 1 0,1-1 0,-1 1 0,1-1 0,0 0 0,0 0 0,0 0 0,-1 0 0,1-1 1,0 1-1,4-1 0,5 0 40,0 0 1,0-2-1,-1 1 1,1-1-1,-1-1 1,1 0-1,-1-1 1,0 0-1,0-1 1,-1 0-1,1 0 1,-1-1-1,0-1 1,-1 1-1,0-2 1,9-8-1,10-9-83,-2-1 0,-1-1-1,39-56 1,-47 56 2,0 0 1,-2 0-1,-1-2 0,18-51 1,-32 74 1,0 6-9,0 0 1,0 0 0,0 0-1,0 0 1,0-1-1,0 1 1,0 0-1,0 0 1,0 0 0,0 0-1,0 0 1,0 0-1,0-1 1,0 1 0,0 0-1,0 0 1,-1 0-1,1 0 1,0 0-1,0 0 1,0 0 0,0 0-1,0-1 1,0 1-1,0 0 1,0 0-1,0 0 1,-1 0 0,1 0-1,0 0 1,0 0-1,0 0 1,0 0-1,0 0 1,0 0 0,-1 0-1,1 0 1,0 0-1,0 0 1,0 0 0,0 0-1,0 0 1,0 0-1,-1 0 1,1 0-1,0 0 1,0 0 0,0 0-1,0 0 1,0 0-1,0 0 1,-1 0-1,1 0 1,0 1 0,0-1-1,0 0 1,0 0-1,-9 10-14,-4 16 7,4-6 43,-5 15-64,-13 45 1,24-72 22,1 0 0,1 0 0,-1 0-1,1 1 1,1-1 0,-1 0 0,2 0 0,-1 1-1,1-1 1,0 0 0,5 16 0,-3-18 11,0-1 0,1 1 0,0-1 0,0 1 0,0-1 0,0-1 0,1 1 0,0-1 1,0 0-1,0 0 0,1 0 0,0 0 0,-1-1 0,1 0 0,0 0 0,0-1 0,0 0 0,1 0 0,-1 0 0,11 1 1,-8-4-235,-1-1 0,1 1 1,0-1-1,-1-1 1,1 0-1,-1 0 1,0 0-1,0-1 1,0-1-1,0 1 1,-1-1-1,0 0 1,0-1-1,0 0 1,-1 0-1,11-13 1,1-2-65,-1-2 0,0 0 0,-2 0 0,12-27 0,30-87 1907,-34 77 347,-22 57-1734,-10 50-67,7 46 395,2-64 35,-4 46 0,3-67-531,0 0 0,-1-1 0,0 1 0,0 0 0,-1-1 1,0 0-1,0 0 0,0 0 0,-1 0 0,-7 9 0,10-15-61,1 0 0,-1 0 0,1 0 0,-1 0 0,1 0 0,-1 0 0,0 0 0,0 0 0,0-1 0,1 1 1,-1 0-1,0-1 0,0 1 0,0 0 0,0-1 0,0 1 0,0-1 0,0 1 0,0-1 0,0 0 0,0 0 0,-1 1 0,0-1 0,1-1-4,0 1 1,1-1-1,-1 0 1,1 0 0,-1 0-1,1 0 1,-1 0-1,1 1 1,0-1 0,-1 0-1,1 0 1,0 0-1,0 0 1,0 0-1,-1 0 1,1 0 0,0 0-1,0 0 1,1-2-1,7-55-190,6 14 153,1 1 1,3 0-1,1 1 0,2 1 1,48-70-1,-64 104 57,1 0 0,-1 1 0,1 0 1,0 0-1,8-5 0,-12 9-43,0 1 1,0-1 0,0 1-1,0 0 1,0 0-1,0 0 1,1 0-1,-1 0 1,0 0 0,1 0-1,-1 1 1,1 0-1,-1-1 1,1 1-1,-1 0 1,1 0 0,-1 0-1,1 0 1,-1 1-1,3 0 1,-3 0-161,0 0-1,-1 0 1,1 1 0,0-1 0,-1 0-1,1 1 1,-1-1 0,0 1 0,1-1-1,-1 1 1,0 0 0,0 0 0,0 0-1,0-1 1,0 1 0,-1 0 0,1 0-1,0 0 1,-1 0 0,0 0 0,1 3-1,3 51-6402,-3-40 3931,-1-13 1356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98 7155,'0'0'1630,"3"-3"-589,25-14 957,-26 15-1574,-2 2 8,1 4 14,1 3-244,-1 1 0,0 0 0,-1-1 0,1 1 1,-1-1-1,-1 1 0,0 0 0,-2 11 0,-20 69 1226,10-43-865,-6 41-144,17-72-395,10-17 69,11-20 110,43-100-106,-38 73-340,52-83-1,-72 128 248,0-1-1,0 1 0,1 0 1,0 0-1,0 0 1,0 1-1,1-1 0,-1 1 1,1 1-1,0-1 0,7-2 1,-11 5 5,0 0 1,1 1-1,-1-1 1,0 1 0,0-1-1,0 1 1,0 0-1,1 0 1,-1 0-1,0 0 1,0 1 0,0-1-1,0 0 1,1 1-1,-1 0 1,0-1-1,0 1 1,0 0-1,0 0 1,0 0 0,-1 0-1,1 1 1,0-1-1,0 0 1,-1 1-1,1-1 1,-1 1 0,1 0-1,-1-1 1,0 1-1,1 0 1,-1 0-1,0 0 1,0 0 0,0 0-1,-1 0 1,1 0-1,0 3 1,10 30 60,-2 0-1,-1 1 1,-2 0 0,2 64 0,1-2 130,-2-32-312,-7-64-403,-2-6-1179,-9-15-2564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0:5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1 15863,'-14'9'131,"0"0"1,1 1-1,0 0 0,1 1 0,0 1 0,1 0 0,-19 25 0,-56 105-357,58-94 308,-100 192 472,11 4 0,-170 515 0,286-755-561,-28 89-608,-21 111-1,49-152-2756,1-48-1180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0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10181,'0'0'2129,"0"0"-1727,2 4-666,4 11 143,0 0-1,0 0 0,-2 1 0,0 0 1,-1 0-1,0 0 0,0 27 0,-6 123 1410,2-150-1079,-3 26 243,-2 0 0,-13 46 0,18-85-196,1-3 13,1-5-31,25-79-126,3 0 1,4 2-1,3 1 1,51-81 0,-83 154-91,35-48 112,-37 53-121,1-1 1,0 1 0,0 0-1,0 0 1,1 0 0,-1 0-1,1 1 1,0-1-1,0 1 1,-1 0 0,1 0-1,6-1 1,-8 2-12,-1 1 0,0 0-1,0 0 1,1 0 0,-1 0 0,0 0-1,1 0 1,-1 0 0,0 0 0,1 0 0,-1 1-1,0-1 1,0 0 0,0 1 0,1-1-1,-1 1 1,0 0 0,0-1 0,0 1 0,0 0-1,0 0 1,0 0 0,1 1 0,1 1 1,-1 0 0,0 0 1,0 0-1,0 0 0,0 1 1,0-1-1,1 8 0,2 5 31,-2 0 0,4 29 0,-7-43-24,5 48 82,-3-19 341,1 0-1,2 0 1,10 35 0,0-36-97,-13-27-267,1-2 6,6 6-17,-6-5-42,4-3-2,1 1-1,-1-1 0,1 0 0,-1-1 0,0 0 0,1 0 0,-1 0 0,0-1 0,0 0 0,-1-1 0,11-6 0,2-4 14,-1 0 0,23-25-1,-27 25-47,0 1 0,1 0 0,20-13 0,-34 26 18,-1-1 1,1 1-1,-1-1 1,1 1-1,0 0 1,-1-1-1,1 1 1,-1 0-1,1 0 1,0 0-1,-1-1 1,1 1-1,0 0 1,-1 0-1,1 0 1,0 0-1,-1 0 1,1 0-1,0 0 1,-1 0-1,1 0 1,0 1-1,-1-1 1,1 0-1,0 0 1,-1 0-1,1 1 1,-1-1-1,1 0 1,0 1-1,-1-1 1,1 1-1,-1-1 1,1 1-1,-1-1 1,1 1-1,-1-1 1,0 1-1,1-1 1,-1 1-1,1-1 1,-1 1-1,0 0 1,0-1 0,1 1-1,-1 0 1,0-1-1,0 1 1,0 0-1,0-1 1,0 1-1,0 0 1,0-1-1,0 1 1,0 0-1,-1 45 58,1-41-50,-4 30-9,1-12 44,1 1 0,1 28 0,1-48-87,0 0 0,0 1 0,0-1-1,1 0 1,0 0 0,0 0 0,0 0 0,0 0 0,1 0 0,0 0 0,-1 0-1,2 0 1,-1-1 0,0 1 0,1-1 0,-1 0 0,1 1 0,5 4-1,-6-7-36,0 0 0,-1 0 0,1-1 0,-1 1 0,1 0 0,0-1 0,0 1 0,-1-1 0,1 1 0,0-1-1,0 0 1,0 0 0,-1 0 0,1 0 0,0 0 0,0 0 0,0 0 0,0-1 0,-1 1 0,1-1 0,0 1-1,-1-1 1,3-1 0,1 0-362,-1-1 0,1 0 0,-1 0 0,0 0 0,0-1 0,7-7-1,12-18-3365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0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0 220 528,'2'32'1784,"-1"-29"-960,0 0 0,0 0 0,0 0 0,1 0 0,-1 0 0,1-1 0,0 1 0,-1 0 0,1-1 0,4 5 0,31 17 6392,-7-11-8718,-24-10 1496,0-2 0,0 1-1,1-1 1,-1 0 0,0 0-1,1 0 1,-1-1-1,1 0 1,-1-1 0,1 1-1,-1-1 1,0 0 0,1-1-1,-1 0 1,0 0-1,0 0 1,0 0 0,0-1-1,-1 0 1,1 0 0,-1-1-1,0 0 1,1 0-1,-2 0 1,1 0 0,0-1-1,5-8 1,1-1 11,0 0 1,-1-1-1,-1 0 0,0-1 1,-1 0-1,-1-1 0,-1 1 0,9-34 1,-14 46-23,0 1 1,0 0-1,0-1 1,-1 1-1,1-1 1,-1 1-1,0 0 0,0-1 1,0 1-1,-1-1 1,1 1-1,-1-1 1,1 1-1,-1 0 1,0-1-1,-1 1 1,1 0-1,-1 0 0,1 0 1,-1 0-1,0 0 1,0 0-1,0 0 1,0 1-1,-1-1 1,1 1-1,-1-1 1,1 1-1,-6-3 1,7 4 1,-1 0 0,1 1 0,-1-1 0,1 1 0,0 0 0,-1-1 0,1 1 0,-1 0 0,1 0 0,-1 0 0,1 0 0,-1 0 0,1 0 0,-1 0 0,1 1 0,-1-1 0,1 0 0,0 1 0,-1-1 0,1 1 0,-1 0 0,1-1 0,0 1 0,0 0 0,-1 0 0,1 0 0,0 0 0,0 0 0,-1 1 0,-2 2-32,0 0-1,1 0 1,0 0-1,0 1 1,0-1-1,-3 7 1,-10 22 36,1 2 0,2 0 0,-14 58 0,24-83 31,1-1 1,1 1 0,-1 0 0,1-1 0,1 1 0,0 0 0,0-1 0,1 1 0,1 0-1,-1-1 1,1 1 0,1-1 0,0 0 0,0 0 0,1 0 0,0 0 0,1 0 0,-1-1-1,9 11 1,-7-15-144,0 1 0,0 0 0,0-1 0,1-1-1,-1 1 1,1-1 0,0 0 0,0 0 0,1-1-1,-1 0 1,0 0 0,1-1 0,-1 0 0,1 0 0,-1-1-1,1 0 1,-1 0 0,1-1 0,0 0 0,-1 0-1,0 0 1,10-4 0,23-13-4439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0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254 125 11621,'2'-3'112,"2"-4"-170,1-1 0,-1 1 0,0-1 0,-1 0 0,4-13 0,-7 19 152,1-1 0,-1 1 0,0-1-1,0 1 1,-1-1 0,1 1 0,0 0 0,-1-1 0,1 1 0,-1 0 0,0-1 0,0 1 0,0 0 0,0 0 0,0-1-1,0 1 1,-1 0 0,1 0 0,-1 0 0,1 1 0,-1-1 0,-2-1 0,2 1 221,-1 1 1,0-1 0,0 1-1,0 0 1,0 0-1,0 0 1,0 1-1,0-1 1,-1 1-1,1-1 1,0 1 0,0 0-1,0 0 1,0 1-1,-6 0 1,7-1-344,0 1 121,-1 2-69,-5 9-14,1 0 1,0 0-1,1 1 0,1-1 0,0 1 0,0 1 0,1-1 1,1 1-1,0-1 0,1 1 0,1 0 0,0 0 0,1 0 1,0 0-1,1 0 0,1-1 0,0 1 0,1 0 0,0-1 0,6 16 1,6 6 61,-13-32-32,-4 0 34,2-2-73,0 0 0,-1 0 0,0 1-1,1-1 1,-1 0 0,0 0 0,1 0 0,-1 0-1,0 0 1,0 0 0,0-1 0,0 1-1,0 0 1,0 0 0,0-1 0,0 1-1,0 0 1,0-1 0,-1 1 0,1-1-1,0 0 1,0 1 0,0-1 0,-1 0 0,1 0-1,0 0 1,0 0 0,-3 0 0,1 0-16,-4 2-275,0-1 0,-1-1-1,1 1 1,0-1-1,-1 0 1,1-1-1,0 0 1,-1 0-1,1 0 1,0-1 0,0 0-1,0-1 1,0 0-1,-12-6 1,-8-7-3960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0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44 8452,'0'0'1235,"-9"-19"-349,7 18-720,-1 0 0,1 0 1,-1 0-1,1 1 0,-1-1 0,0 1 1,1 0-1,-1 0 0,0 0 0,1 0 1,-1 0-1,0 0 0,1 1 0,-1-1 1,1 1-1,-1 0 0,1 0 1,-4 1-1,0 1 22,1 0 0,1 0 0,-1 1 0,0 0 1,1-1-1,0 2 0,-1-1 0,-3 6 0,1-1-144,0 1 1,1 0-1,0 1 0,1-1 0,0 1 1,0 0-1,1 0 0,-3 14 0,6-18-44,0 0 0,1-1 0,-1 1 0,1 0 0,1-1 0,-1 1 0,1 0 0,0-1 0,1 1 0,0-1 0,0 1 0,0-1 0,0 0 0,5 7 0,-6-11 18,0-1-1,1 0 1,-1 1-1,1-1 0,-1 0 1,1 0-1,0 1 1,0-1-1,-1-1 1,1 1-1,0 0 0,0 0 1,0-1-1,0 1 1,0-1-1,0 1 1,0-1-1,0 0 0,0 0 1,0 0-1,0 0 1,0 0-1,0-1 0,0 1 1,0 0-1,0-1 1,-1 0-1,1 1 1,0-1-1,0 0 0,0 0 1,3-2-1,3-1 103,-1 0 0,1-1 0,-1 0 0,0 0-1,12-12 1,-8 5-46,-1-1-1,-1 0 1,0 0-1,0-1 1,9-24-1,-15 32-63,0 0-1,-1 0 0,1 0 0,-2-1 0,1 1 0,-1-1 0,0 1 0,0-1 0,-1 0 0,0 1 1,0-1-1,0 1 0,-1-1 0,0 0 0,-3-10 0,3 16-16,0-1 1,0 1-1,0-1 0,-1 1 1,1 0-1,0-1 1,-1 1-1,1 0 0,0 0 1,-1 0-1,0 0 0,1 0 1,-1 0-1,0 1 0,1-1 1,-1 0-1,0 1 0,-1-1 1,-1 0-15,-2-1 10,1 0 0,0 1-1,-1 0 1,1 0 0,-1 1-1,1-1 1,-1 1 0,1 1-1,-1-1 1,1 1 0,-1-1-1,1 2 1,0-1 0,-1 1-1,1-1 1,0 1 0,0 1-1,0-1 1,-5 4-1,-1 1-53,0 0-1,0 1 1,1 1-1,0-1 1,1 2-1,-12 14 1,20-23-33,-1 1 0,1-1 0,0 1 0,0 0 0,0-1 0,0 1 0,1 0 0,-1 0 0,0-1 0,1 1 0,-1 0 0,1 0 0,0 0 0,-1 0 0,1 0 0,0 0 0,0 0 0,1 0 0,-1 0 0,1 3 0,10 9-3927,9-1-1690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13846,'2'4'4554,"9"13"-2102,-9-15-2364,0 0 0,-1 1 0,1-1 0,1 0 0,-1 0 0,0 0 0,0-1 0,1 1 0,-1 0 0,1-1 0,-1 0 0,1 0 0,0 1 0,0-1 0,-1-1 0,1 1 0,3 0 0,2 0-55,-1 0 0,0-1 0,1 0 0,-1-1 0,1 0 0,11-2 0,0-2-52,0-1-1,0-1 1,-1-1 0,25-14-1,-31 15 23,-1-1 0,0 0 0,-1-1 0,0 0-1,0-1 1,-1 0 0,0 0 0,-1-1 0,14-23-1,-20 30-1,1 0 0,-1 0-1,0-1 1,0 1 0,0 0-1,-1-1 1,1 0 0,-1 1-1,0-1 1,-1 0-1,1 0 1,-1 0 0,0 1-1,0-1 1,0 0 0,-1 0-1,1 0 1,-1 1 0,-1-1-1,1 0 1,-1 1 0,1-1-1,-1 1 1,-1-1-1,1 1 1,0 0 0,-1 0-1,0 0 1,0 0 0,-7-6-1,8 8 1,-1 0-1,1 0 0,-1 0 0,0 1 1,1-1-1,-1 0 0,0 1 0,0 0 1,0 0-1,0 0 0,0 0 0,0 0 1,-1 1-1,1-1 0,0 1 0,0 0 1,0 0-1,-5 1 0,3 0 1,0 0-1,-1 1 1,1-1-1,0 1 1,0 1-1,0-1 1,1 1-1,-1-1 1,0 1-1,-4 4 1,-1 3-6,0-1 1,0 1-1,1 1 0,0 0 1,0 0-1,2 1 0,-11 20 1,12-19-15,0 2 0,1-1 0,1 1 0,1 0 0,0 0 0,1 0 1,0 0-1,1 0 0,1 0 0,1 0 0,0 1 0,1-1 0,0 0 0,1 0 1,8 21-1,-8-27-12,0-1 1,0 0-1,1 0 0,0 0 1,1 0-1,0-1 1,0 0-1,1 0 1,0 0-1,0-1 0,0 1 1,1-1-1,0-1 1,0 0-1,0 0 1,1 0-1,0-1 0,0 0 1,0 0-1,0-1 1,1 0-1,-1 0 1,1-1-1,0 0 1,-1-1-1,1 0 0,14 0 1,-12-1-408,-1-1 1,1 0-1,0-1 1,-1 0-1,18-5 1,-23 4-231,1 1 0,0-1 0,-1 1 1,1-1-1,-1-1 0,8-6 0,20-30-7543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21:0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31 13638,'17'-25'3252,"-8"19"-2207,-7 24-897,-7 29 434,3-19-322,-1 1 1,-1 0-1,-2-1 0,-14 45 1,17-66-297,0-1 1,0 1 0,0 0-1,-1-1 1,0 0-1,0 0 1,0 0 0,-1-1-1,0 1 1,0-1 0,0 0-1,-1-1 1,0 1 0,0-1-1,0 0 1,0-1 0,-1 1-1,1-1 1,-1 0 0,0-1-1,0 0 1,0 0-1,-14 2 1,12-3-262,-1-1 0,1 0-1,0 0 1,0-1 0,-1 0 0,1-1 0,0 0 0,-18-6-1,-38-24-4606,12-4-1721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76 7571,'-5'-23'-448,"0"0"-1088,-4-6-1810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1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6611,'16'-22'1876,"40"-53"1640,-51 70-3347,0 0 0,0 0 0,0 1-1,0-1 1,1 1 0,-1 0 0,1 1-1,0-1 1,0 1 0,12-4 0,-15 6-154,0 1 0,0-1 0,0 1 1,0 0-1,-1 0 0,1 0 0,0 0 1,0 0-1,0 1 0,0-1 0,-1 1 1,1 0-1,0-1 0,0 1 0,-1 1 0,1-1 1,3 3-1,-1-1-7,0 1 0,-1 0 0,1 0 0,-1 0 0,0 1 0,0 0 1,-1-1-1,4 7 0,2 7 1,0 0 0,-1 1 1,11 38-1,6 50 489,-5 1-1,7 140 1,-5-40 1045,11-463-986,17 6-692,-40 212 113,2 0-1,1 1 1,2 1-1,30-54 0,-42 84 21,0 0-1,0-1 0,1 1 0,0 0 1,0 1-1,1-1 0,-1 1 0,1 0 1,0 0-1,0 0 0,7-4 0,-9 8 6,-1-1 0,1 0-1,-1 1 1,0-1-1,1 1 1,-1 0 0,1 0-1,-1 0 1,1 0 0,-1 0-1,1 1 1,-1-1-1,1 1 1,-1 0 0,0-1-1,1 1 1,-1 0-1,0 0 1,0 1 0,0-1-1,0 0 1,0 1 0,0-1-1,0 1 1,0 0-1,0-1 1,-1 1 0,1 0-1,-1 0 1,1 0-1,1 3 1,5 9 41,0-1 0,-1 1-1,0 0 1,-1 1 0,0-1 0,-2 1-1,0 0 1,0 1 0,2 25 0,-2 5 1,-2-1 0,-4 49 1,-23 105-25,14-134-43,-4 111-1,15-173 57,1-11 36,17-208 240,10-84 40,-17 223-366,38-138-1,-44 198-16,1-1 0,1 1 0,1 1 0,0-1 0,21-29 0,-27 43 22,0-1 0,1 1-1,-1-1 1,1 1 0,0 0 0,0 0-1,1 1 1,-1-1 0,0 0 0,1 1-1,0 0 1,-1 0 0,1 0 0,0 0-1,0 1 1,0 0 0,0-1 0,0 2-1,0-1 1,1 0 0,-1 1 0,0-1-1,0 1 1,1 1 0,-1-1 0,0 0-1,0 1 1,0 0 0,1 0 0,-1 0-1,5 3 1,14 8-107,-1 2-1,-1 0 1,0 2-1,-1 0 1,-1 1-1,22 25 1,-13-14-2138,44 34 0,-40-41-3050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60 2433,'-58'-29'1768,"1"0"4156,57 29-5836,-1 0 1,1 0-1,0-1 1,-1 1-1,1 0 0,0 0 1,-1 0-1,1 0 1,-1-1-1,1 1 1,-1 0-1,1 0 1,-1 0-1,1 0 1,0 0-1,-1 0 1,1 0-1,-1 0 1,1 0-1,-1 0 1,1 1-1,0-1 1,-1 0-1,1 0 1,-1 0-1,1 0 0,0 1 1,-1-1-1,1 0 1,-1 0-1,1 1 1,0-1-1,-1 0 1,1 1-1,0-1 1,0 0-1,-1 1 1,1-1-1,0 1 1,-2 24 663,15 31-1292,-12-52 774,1 5-336,1 1-1,0-1 0,1 0 1,0 0-1,0-1 0,1 1 0,0-1 1,0 0-1,1 0 0,0-1 1,1 0-1,-1 0 0,2 0 0,-1-1 1,0 0-1,1 0 0,0-1 1,1 0-1,-1 0 0,1-1 0,0 0 1,0-1-1,15 4 0,-21-6-681,5-15-3477,-6 12 302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1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5202,'4'-11'714,"1"1"0,1-1-1,0 1 1,1 0 0,8-10-1,-14 19-685,-1 1 0,1-1-1,0 1 1,-1-1 0,1 1-1,0-1 1,0 1 0,-1-1 0,1 1-1,0 0 1,0-1 0,0 1-1,0 0 1,-1 0 0,1 0-1,0-1 1,0 1 0,0 0-1,0 0 1,0 1 0,0-1-1,0 0 1,-1 0 0,1 0-1,0 0 1,0 1 0,0-1 0,0 0-1,-1 1 1,1-1 0,0 1-1,0-1 1,-1 1 0,1-1-1,0 1 1,-1-1 0,1 1-1,0 0 1,-1 0 0,1 0-1,20 29 693,-7 5-75,-2 0 0,-1 0 0,-2 1 0,-2 0 0,-1 1 0,2 55 0,13 77 475,-16-147-1059,0 0 0,2 0 0,0-1 1,1 0-1,17 29 0,-22-44-110,1-1-1,0 1 1,0-1 0,0 0-1,1 0 1,0 0-1,0 0 1,0-1 0,6 4-1,-8-6-207,0-1 1,-1 1-1,1-1 0,0 0 1,0 0-1,0 0 0,0 0 1,0 0-1,0-1 0,0 0 1,0 1-1,6-1 0,-4-9-3681,6-30-3009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329 267 6915,'-72'22'405,"49"-14"-347,0-2-1,0 0 1,-29 4-1,50-11 34,1 1 0,-1 0 0,0-1 0,1 1 0,-1-1 0,1 0 0,-1 0 0,1 1 0,0-1 0,-1 0-1,1 0 1,0 0 0,-1-1 0,1 1 0,0 0 0,0 0 0,0-1 0,0 1 0,0 0 0,0-1 0,1 1 0,-1-1 0,0 1 0,1-1 0,-1 0 0,1 1-1,-1-3 1,0 2 93,1-1-1,-1 1 0,0 0 0,1-1 1,-1 1-1,1-1 0,0 1 0,0-1 0,0 1 1,0 0-1,0-1 0,1 1 0,-1-1 1,1 1-1,0 0 0,-1-1 0,1 1 1,0 0-1,2-3 0,-3 4-161,1 1-1,-1-1 1,1 0-1,0 1 1,-1-1-1,1 0 1,0 1-1,0-1 1,-1 1 0,1-1-1,0 1 1,0 0-1,0-1 1,0 1-1,0 0 1,0-1-1,0 1 1,-1 0 0,1 0-1,0 0 1,0 0-1,0 0 1,0 0-1,0 0 1,0 0-1,0 0 1,0 1 0,0-1-1,0 0 1,0 0-1,-1 1 1,3 0-1,0 1 30,0 0 0,-1 1-1,1-1 1,0 1 0,-1 0 0,1 0-1,-1 0 1,0 0 0,2 4-1,7 13 247,-1 0-1,8 25 1,-16-39-180,15 41 385,-11-26-356,1 0 0,1-1 1,1 0-1,0-1 0,2 0 1,20 28-1,-29-45-129,-1 0 0,0 0 1,1-1-1,-1 1 0,1-1 0,0 1 1,0-1-1,-1 0 0,1 1 0,0-1 0,0 0 1,0 0-1,0 0 0,0-1 0,0 1 1,1 0-1,-1-1 0,0 0 0,0 1 1,0-1-1,1 0 0,3 0 0,-3-1 18,0 0-1,0 0 0,-1-1 1,1 1-1,0-1 1,0 1-1,-1-1 0,1 0 1,-1 0-1,1 0 1,-1 0-1,0-1 0,0 1 1,2-3-1,5-7 74,-1-1 0,-1 0-1,0 0 1,-1-1-1,7-22 1,-8 19-79,-2 0-1,0 0 1,0 0 0,-2-1 0,0 1-1,-1-1 1,-1 1 0,0 0-1,-2-1 1,0 1 0,-1 0 0,0 0-1,-10-23 1,8 27-50,1 0 1,-2 0-1,0 1 0,0 0 1,-1 0-1,-1 1 0,0 0 1,0 0-1,-1 1 0,0 0 1,-1 1-1,0 0 0,0 1 1,-1 0-1,0 1 0,-27-11 1,33 16 6,0 0 1,0 1-1,0 0 0,0 0 1,-1 0-1,1 1 1,0 0-1,0 0 1,-1 1-1,1 0 1,0 0-1,0 0 0,0 1 1,0 0-1,-7 2 1,4 1-20,-1-1 1,1 1-1,1 1 0,-1 0 1,1 0-1,0 0 1,0 1-1,1 0 1,-8 10-1,9-10-57,1 0 1,0 0-1,0 0 1,1 1-1,0 0 1,0 0-1,1 0 0,0 0 1,0 0-1,-2 16 1,5-18-27,-1-1 1,1 0-1,0 1 0,0-1 1,1 1-1,0-1 1,0 0-1,0 1 0,0-1 1,1 0-1,0 0 1,0 0-1,0 0 0,1 0 1,0-1-1,0 1 1,0-1-1,4 5 0,-3-5 8,0 1-1,1-1 0,0 0 0,0-1 1,0 1-1,0-1 0,0 0 0,1 0 0,-1 0 1,1-1-1,0 0 0,0 0 0,10 2 1,-5-3-121,1 0 0,-1-1 0,0 0 0,1 0 0,-1-1 0,21-5 0,6-4-1064,-1-3 0,-1 0 0,44-24 1,-71 32 864,54-26-2418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1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86 182 5795,'-11'21'6221,"-12"25"-2299,19-35-3793,0 0 1,1-1-1,1 1 1,0 0-1,-1 21 0,-30 229 167,33-258-175,0-3 103,2-5 93,86-282 471,-49 149-784,-27 95-22,-4 14-22,1 0 0,16-35 0,-23 60-38,17 21-47,-15-11 124,-1 0-1,0 1 1,0-1 0,-1 1-1,0 0 1,0 0 0,0 0-1,-1 0 1,1 11 0,-1 72 48,-1-52-44,0-3 17,1 23-6,7 60 1,-6-101-18,1-1-1,0 0 1,2 0 0,-1 0-1,2-1 1,0 0 0,1 0-1,13 21 1,-18-33 3,0 0 0,0 0 0,0 0-1,1 0 1,-1 0 0,1 0 0,0-1 0,0 1 0,0-1 0,0 0-1,0 0 1,0 0 0,0 0 0,1-1 0,-1 1 0,1-1 0,-1 0-1,1 0 1,6 1 0,-5-2-13,0 0 0,-1-1 0,1 0 0,0 0 0,-1 0 0,1 0 0,-1-1 0,1 1 0,-1-1 0,0 0 0,0-1 1,0 1-1,6-5 0,6-7-451,-1 0 1,0-1 0,-1 0 0,-1-1-1,21-33 1,-1-7-690,42-103 0,-47 95 2947,-26 61-847,-2 3-184,0 0-224,2 3-123,0 1-356,1 0 0,-2 0 0,1 0 0,0 1 0,-1-1 0,1 0 0,-1 1 0,-1-1 0,1 1 0,0-1 0,-1 7 0,-2 62 86,1-35-129,0 2-26,0-13-159,1 0-1,7 50 0,1-62-1591,2-17-438,4-23-1631,-11-24-3127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1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10853,'8'36'608,"2"11"-448,3 15-32,5 12-64,-3-9-32,1-1-16,4 3-96,-4-3-368,2-8-1825,-6-11-3858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1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53 117 6227,'-4'-116'1785,"-10"165"-1644,0 57 2310,-1 197 0,13-212-2412,-2-1-256,5 0 0,3-1 1,29 162-1,-31-243-173,0 0 1,0 0-1,1-1 1,0 1-1,7 12 1,-10-20 345,0 0-1,0 0 1,0 0 0,0 1 0,0-1-1,1 0 1,-1 0 0,0 0 0,0 0 0,0 0-1,0 0 1,0 0 0,0 1 0,0-1-1,0 0 1,0 0 0,0 0 0,0 0-1,0 0 1,0 0 0,1 0 0,-1 0-1,0 0 1,0 0 0,0 0 0,0 0 0,0 0-1,0 0 1,0 0 0,1 1 0,-1-1-1,0 0 1,0 0 0,0 0 0,0 0-1,0 0 1,0 0 0,0 0 0,1 0-1,-1-1 1,0 1 0,0 0 0,0 0 0,0 0-1,0 0 1,0 0 0,0 0 0,1 0-1,-1 0 1,0 0 0,0 0 0,0 0-1,0 0 1,0 0 0,0 0 0,0-1-1,0 1 1,0 0 0,0 0 0,0 0 0,1 0-1,14-12-4749</inkml:trace>
  <inkml:trace contextRef="#ctx0" brushRef="#br0" timeOffset="1">27 307 3970,'11'16'1392,"4"4"-799,4 4-353,8 4-144,-5-5-16,5 1 0,0-1-48,3-2-112,-1 1-832,2-6-1073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1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93 184 6195,'9'-14'1333,"11"-15"2221,-20 29-3534,0 0 0,0 0 0,0 0 0,0 1 0,0-1 0,0 0 0,0 0 0,0 0 0,0 0 0,0 0 0,0 0 0,0 0 0,0 0 0,0 0-1,0 1 1,0-1 0,0 0 0,0 0 0,0 0 0,0 0 0,0 0 0,0 0 0,0 0 0,1 0 0,-1 0 0,0 0 0,0 1 0,0-1 0,0 0 0,0 0 0,0 0 0,0 0 0,0 0 0,0 0 0,0 0 0,0 0 0,1 0 0,-1 0 0,0 0 0,0 0 0,0 0 0,0 0 0,0 0 0,0 0 0,0 0-1,0 0 1,1 0 0,-1 0 0,0 0 0,0 0 0,0 0 0,0 0 0,0 0 0,0 0 0,0 0 0,0 0 0,0 0 0,0 0 0,1 0 0,-1-1 0,0 1 0,0 0 0,0 0 0,0 0 0,0 0 0,0 0 0,0 0 0,-4 23 607,-53 141 1773,-2 10-2198,57-167-153,1-1 1,0 1 0,0-1-1,1 1 1,0-1 0,0 1-1,0-1 1,1 1 0,0-1 0,0 1-1,1-1 1,0 0 0,4 10-1,-5-14 0,0 0 0,0 0 0,0-1 0,1 1 0,-1 0 0,0-1 0,1 1 0,-1-1 0,1 1 0,0-1 0,-1 0 0,1 1 0,0-1 0,0 0 0,0 0 0,0-1 0,4 2 0,-3-1 40,0-1-1,0 0 0,0 0 1,0 0-1,1 0 0,-1-1 0,0 1 1,0-1-1,0 0 0,0 0 1,0 0-1,0 0 0,0-1 1,0 1-1,3-3 0,13-9 83,0-1 0,-2 0-1,0-1 1,-1-1 0,0-1 0,25-35-1,-6 1-175,37-72 0,-68 116-49,0 0 0,-1 0 0,0 0 0,0-1 0,-1 1 1,0-1-1,-1 1 0,1-1 0,-1 0 0,0-9 0,-2 14-20,1 0 0,-1 0 0,1 0 0,-1 0 0,0 0 0,0 0 0,0 0 0,-1 0 0,1 0 0,-1 1 0,1-1 0,-1 1 0,0-1 0,0 1 0,0 0-1,0 0 1,-1-1 0,1 2 0,-1-1 0,1 0 0,-1 0 0,1 1 0,-1-1 0,0 1 0,0 0 0,0 0 0,0 0 0,-3-1 0,1 1 48,0 0 0,0-1 0,0 1 1,0 1-1,1-1 0,-1 1 0,0 0 0,0 0 0,0 0 1,0 1-1,0 0 0,0 0 0,0 0 0,0 0 1,1 1-1,-1 0 0,0 0 0,1 0 0,0 0 1,-1 1-1,1 0 0,0 0 0,0 0 0,1 0 0,-1 0 1,1 1-1,-1 0 0,1 0 0,0 0 0,1 0 1,-1 0-1,1 0 0,-1 1 0,1-1 0,-2 10 1,0-4 51,1 1 0,0 0 0,1 0 0,0 0 0,1 0 0,0 0 0,0 1 0,1-1 0,1 0 0,0 0 0,1 1 0,0-1 0,0 0 0,1-1 1,6 14-1,-3-12 41,2-1 0,-1 1 1,2-1-1,0-1 0,0 1 1,0-1-1,2-1 1,-1 0-1,1-1 0,0 0 1,1 0-1,0-1 0,19 8 1,-14-7-9,1-1 1,-1-1 0,1 0-1,0-2 1,0 0-1,0-1 1,1-1 0,-1 0-1,31-2 1,-44-1-51,1 1-1,-1-1 1,0 0-1,0 0 1,1 0 0,-1-1-1,0 0 1,0 0 0,0 0-1,-1 0 1,1-1 0,0 0-1,-1 0 1,0 0-1,8-8 1,-9 7-25,0 0-1,-1 0 1,1-1 0,-1 1 0,0-1-1,0 0 1,-1 1 0,1-1-1,-1 0 1,0 0 0,0 0 0,-1 0-1,1 0 1,-1 0 0,0 0 0,-2-9-1,1-99-156,13 115 335,-8-2-97,-1 1 0,1 0 0,0-1 0,0 0 0,-1 0 0,1 0 0,0 0 0,4-1 0,-7-10-44,0 0 0,-1-1 1,0 1-1,-1-12 0,-1 13 11,1 1-1,1-1 0,0 1 1,1-1-1,-1 1 1,2-1-1,3-15 0,-4 24-21,-1 0-1,1 0 1,-1 0-1,1 0 0,0 0 1,-1 0-1,1 0 0,0 0 1,0 0-1,0 0 1,0 0-1,0 0 0,0 1 1,0-1-1,0 0 1,0 1-1,0-1 0,0 1 1,0-1-1,0 1 1,1 0-1,-1-1 0,0 1 1,0 0-1,0 0 1,1 0-1,-1 0 0,0 0 1,0 0-1,1 0 0,-1 0 1,0 1-1,0-1 1,0 0-1,1 1 0,-1-1 1,0 1-1,0-1 1,1 1-1,3 1-6,-1 1 1,1-1-1,-1 1 1,1 0-1,-1 0 0,0 0 1,6 6-1,-1 3 0,-1 0 1,-1 0-1,0 1 0,0 0 1,-1 0-1,-1 1 0,0 0 0,-1 0 1,0 0-1,-1 0 0,-1 0 0,1 28 1,-2 0-306,-2 1-1,-2-1 1,-9 46 0,11-84 164,-2-24 39,0-26 84,-1 0 170,1 0 1,8-89-1,0 112-126,5 6-24,-8 15-11,0 1-1,1 0 0,-1-1 0,0 1 0,1 0 0,-1 0 1,1 1-1,-1-1 0,1 0 0,0 1 0,-1-1 1,1 1-1,0 0 0,-1 0 0,1 0 0,0 0 0,-1 1 1,4 0-1,12 0-42,-16-1 73,-1-2-25,0 0-1,0 1 1,0-1 0,0 0 0,0 1 0,0-1 0,0 1 0,0-1-1,1 1 1,-1-1 0,3-1 0,0 0 1,1-5 7,-1 1 1,0-1-1,0 1 0,0-1 0,-1 0 0,-1-1 0,3-8 0,-3 9 11,0-1-1,1 1 0,0 0 0,1 0 0,0 0 1,0 1-1,6-10 0,1 3-17,-10 13-3,0 0 0,0 1 0,-1-1 0,1 0-1,0 0 1,0 1 0,0-1 0,0 1 0,0-1 0,0 1 0,0-1 0,0 1-1,0-1 1,0 1 0,0 0 0,1 0 0,-1-1 0,0 1 0,0 0-1,0 0 1,0 0 0,0 0 0,1 1 0,-1-1 0,0 0 0,0 0 0,0 1-1,0-1 1,0 1 0,0-1 0,0 1 0,0-1 0,0 1 0,0-1-1,0 1 1,1 1 0,0-1-3,-1 0 0,1 0-1,0 0 1,-1 0 0,1-1 0,0 1-1,-1-1 1,1 1 0,0-1-1,0 0 1,0 1 0,2-1 0,0 1 1,1-1 6,28-16-35,12-15 220,10-8-3731,-41 27-94,-10-5-2857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328 357 11141,'-2'-3'2412,"-3"-7"-1965,-2 0 1,1 1-1,-1 0 0,0 0 1,-1 0-1,0 1 1,0 1-1,-1-1 0,0 1 1,0 1-1,-1 0 0,0 0 1,-18-8-1,22 12-408,0 0 1,0 0-1,0 0 0,0 1 0,0 0 0,-1 0 0,1 0 1,0 1-1,-1 0 0,1 0 0,-12 2 0,14 0-16,0-1-1,-1 1 1,1-1 0,0 1-1,0 1 1,0-1-1,0 0 1,0 1-1,0 0 1,1 0-1,0 0 1,-1 0-1,1 1 1,0-1 0,0 1-1,1 0 1,-5 7-1,1 3-6,0 0-1,0 0 1,1 0 0,1 1-1,0 0 1,-2 24-1,5-28 62,0-1 0,0 1-1,1 0 1,1-1 0,0 1-1,0-1 1,1 1 0,0-1-1,1 1 1,5 12 0,-6-20-44,-1 0 1,1 0 0,0 0-1,-1 0 1,1-1-1,1 1 1,-1-1 0,0 0-1,1 1 1,-1-1 0,1 0-1,-1 0 1,1 0 0,0-1-1,0 1 1,0-1 0,0 0-1,0 1 1,0-1 0,0-1-1,1 1 1,-1 0 0,0-1-1,1 0 1,-1 1-1,0-1 1,0-1 0,1 1-1,-1 0 1,0-1 0,0 0-1,1 1 1,-1-1 0,0 0-1,0-1 1,3-1 0,8-3-20,0-1 1,0-1-1,-1 0 1,-1 0 0,1-1-1,16-17 1,-11 8-55,-2-1 0,0-1 0,0 0 0,-2-1 0,-1-1 0,-1 0 0,0-1 0,-2 0 0,-1-1 0,0 0 0,-2 0 0,-1-1 0,-1 0 0,-1 0 0,-1 0 0,-1-1 0,-2 1 0,-4-47 0,4 72 47,0-1 1,0 1 0,1 0 0,-1 0 0,0 0 0,0-1 0,0 1-1,0 0 1,0 0 0,0 0 0,0-1 0,0 1 0,0 0 0,0 0-1,0 0 1,0-1 0,0 1 0,0 0 0,0 0 0,0 0 0,0-1-1,0 1 1,-1 0 0,1 0 0,0 0 0,0-1 0,0 1 0,0 0-1,0 0 1,0 0 0,-1 0 0,1-1 0,0 1 0,0 0 0,0 0 0,0 0-1,-1 0 1,1 0 0,0 0 0,0 0 0,0 0 0,-1-1 0,1 1-1,0 0 1,0 0 0,0 0 0,-1 0 0,1 0 0,0 0 0,0 0-1,0 0 1,-1 0 0,1 0 0,0 0 0,0 0 0,0 1 0,-1-1-1,1 0 1,0 0 0,0 0 0,0 0 0,-1 0 0,1 0 0,0 0-1,0 0 1,0 1 0,-1-1 0,-12 22 90,-9 33-245,1 20-426,-15 93 0,31-129 375,1 0-1,1 0 1,3 1 0,5 51 0,-4-85 155,0 0-1,0 0 1,1 0-1,-1-1 1,1 1 0,1 0-1,-1-1 1,1 1-1,0-1 1,4 6 0,-5-9 23,-1-1 0,0 1 0,1-1 0,-1 0 1,0 0-1,1 0 0,-1 0 0,1 0 0,0 0 1,-1 0-1,1-1 0,0 1 0,0 0 0,-1-1 1,1 1-1,0-1 0,0 0 0,0 0 0,0 0 1,-1 0-1,1 0 0,0 0 0,0 0 0,0 0 1,0-1-1,-1 1 0,1-1 0,0 1 0,0-1 1,-1 0-1,1 0 0,0 0 0,-1 0 0,1 0 1,-1 0-1,1 0 0,1-2 0,15-14-203,-1 0-1,-1-1 0,0-1 1,-1-1-1,-2 0 0,13-23 1,-5 10 129,5-13 75,-2-1 0,18-49 0,26-53 609,-65 146 664,-3 10-539,-8 30-326,2-13-64,2 0 0,-3 29 0,7-34-175,1-1 0,1 1 1,1-1-1,1 0 1,0 0-1,1 0 0,12 26 1,-12-37-157,22 16 13,-15-24-1,-9 0-5,4 1-19,1-1 0,-1-1 0,0 1 0,0-1 0,0 0 0,0-1 1,0 0-1,11-6 0,53-36-282,-49 30 209,-10 7 37,-1 0 1,-1-1-1,1 0 1,-2 0 0,1-1-1,-1-1 1,-1 0 0,1 0-1,-2 0 1,0-1 0,0 0-1,-1-1 1,-1 0-1,0 1 1,-1-2 0,0 1-1,-1 0 1,0-1 0,-1 1-1,-1-1 1,0 0 0,-2-23-1,1 35 513,0 2 8,-4-2 4,3 2-461,1 0 0,0 0-1,-1 0 1,1-1 0,0 1-1,-1 0 1,1 0 0,-1 0-1,1 0 1,-1 0 0,1-1-1,0 1 1,-1 0 0,1 0-1,-1 0 1,1 0 0,0 1-1,-1-1 1,1 0 0,-1 0-1,1 0 1,-1 0 0,1 0-1,0 0 1,-1 1 0,1-1-1,0 0 1,-1 0 0,1 0-1,-1 1 1,-4 6-20,1 0 1,0 0-1,1 0 0,-1 1 0,1-1 1,0 1-1,1 0 0,0 0 0,0 0 0,0 11 1,-3 11-15,0-9 55,1 0 0,0 1-1,2 0 1,1 34 0,1-49-18,1 0 1,0 0-1,0 0 1,1 0-1,0 0 1,0-1-1,1 1 0,3 7 1,-4-11-11,0 0 1,0 0-1,0 0 0,0 0 0,1 0 1,-1-1-1,1 1 0,0-1 1,0 0-1,0 0 0,0 0 1,0 0-1,0 0 0,0-1 1,1 1-1,6 1 0,-5-2-84,1-1 0,0 0 1,0 0-1,0 0 0,0-1 0,0 1 0,-1-1 1,1-1-1,0 1 0,-1-1 0,1 0 0,-1 0 0,0-1 1,1 0-1,-1 0 0,0 0 0,-1 0 0,1-1 0,-1 1 1,1-1-1,3-5 0,12-12-616,0 0 0,29-44 1,-27 33-118,-6 9 393,0 0 0,25-25 0,-34 40-120,1 1 0,1 0 0,-1 1 0,1 0 0,0 0 0,1 1 0,-1 0 1,1 0-1,16-4 0,-26 9 525,3-1 22,0 1 1,-1-1-1,1 0 0,0 0 0,-1 0 0,1-1 0,-1 1 1,1 0-1,-1-1 0,1 0 0,-1 1 0,0-1 1,0 0-1,2-3 0,-3 3 1355,-1 2 106,0 0-88,-1-1-1163,0 1 0,0-1 1,0 1-1,-1-1 0,1 1 0,0 0 0,0 0 0,-1-1 0,1 1 0,0 0 0,0 0 0,-1 0 1,1 0-1,-3 1 0,-3 6-132,0 1 0,1 0-1,-1 0 1,1 1 0,1-1 0,0 1 0,0 0 0,1 1 0,0-1 0,-4 17 0,7-25-28,0 0 0,1 1 1,-1-1-1,1 1 0,0-1 0,-1 0 1,1 1-1,0-1 0,0 1 0,0-1 1,0 1-1,0-1 0,0 1 0,0-1 0,1 0 1,-1 1-1,0-1 0,1 1 0,-1-1 1,1 0-1,0 1 0,-1-1 0,1 0 1,0 0-1,0 1 0,0-1 0,0 0 1,0 0-1,0 0 0,0 0 0,0 0 1,0 0-1,0-1 0,1 1 0,1 1 1,2-1-22,0-1 1,0 1 0,-1-1-1,1 0 1,0 0-1,-1-1 1,1 0 0,0 1-1,-1-2 1,1 1 0,0 0-1,-1-1 1,6-3 0,-7 4-44,26 3 50,-27-1-20,1-3-10,0 0 0,0 0 0,0 0 0,1 0 0,-1 1 0,0-1 0,1 1 0,-1 0 0,1 0 0,-1 0 0,1 0 1,0 0-1,-1 1 0,1 0 0,-1 0 0,1 0 0,0 0 0,3 1 0,-5 5 30,-1 1 0,0-1 0,0 0-1,-1 0 1,0 1 0,-1 9 0,1-16-49,1 2 17,-1 1 1,1-1 0,0 1 0,0-1 0,0 0 0,1 0-1,-1 0 1,0 1 0,1-1 0,-1 0 0,1-1 0,0 1-1,0 0 1,0 0 0,-1-1 0,2 1 0,-1-1 0,0 0-1,0 0 1,0 1 0,1-1 0,-1-1 0,0 1 0,1 0-1,-1-1 1,1 1 0,-1-1 0,1 1 0,-1-1 0,1 0-1,-1 0 1,1-1 0,2 1 0,3-1-28,0 0 1,0-1-1,0 0 0,0 0 1,0 0-1,0-1 1,-1 0-1,13-8 0,5-5-374,-1-1-1,0 0 0,26-27 1,-43 37 234,0 0 0,-1-1 0,0 0 1,0 0-1,-1 0 0,0-1 0,0 0 0,0 0 1,-2 0-1,1 0 0,-1 0 0,0-1 0,1-13 1,-3 21 37,-1 1 0,1-1 1,-1 0-1,0 0 0,0 0 0,0 0 1,0 0-1,0 0 0,-1 0 1,1 0-1,0 1 0,-1-1 1,1 0-1,-1 0 0,0 0 0,0 1 1,0-1-1,0 0 0,0 1 1,0-1-1,0 1 0,0-1 1,0 1-1,-1 0 0,1-1 0,-1 1 1,1 0-1,-1 0 0,1 0 1,-1 0-1,0 0 0,1 0 1,-1 1-1,0-1 0,0 0 1,0 1-1,1-1 0,-1 1 0,0 0 1,0 0-1,-2 0 0,-2 0 395,1 0-1,0 0 0,0 1 1,-1 0-1,1 0 0,0 0 1,0 0-1,0 1 0,0 0 1,1 0-1,-1 1 0,-6 3 1,9-4 596,1-2-784,0 0 1,0 1-1,0-1 1,0 1-1,0-1 0,0 1 1,0 0-1,0-1 0,0 1 1,0 0-1,0 0 1,1-1-1,-1 1 0,0 0 1,1 0-1,-1 0 0,0 0 1,1 0-1,-1 0 1,1 0-1,0 0 0,-1 0 1,1 0-1,-1 2 1,-6 22 1340,7-22-957,2 0-24,5 4-368,-1 0 0,2 0 0,-1-1-1,1 0 1,0 0 0,0-1 0,1 0-1,-1 0 1,1-1 0,0-1 0,1 1-1,-1-1 1,0-1 0,1 1 0,0-2-1,-1 1 1,1-1 0,11-1 0,4 1-120,0-2 0,0 0 0,0-2 0,0-1 0,0-1 0,27-9 0,-37 9-143,1-1 0,-2-1-1,24-13 1,-36 19 99,1 0 0,-1 0-1,0 0 1,1-1 0,-1 1-1,0-1 1,0 0 0,0 0 0,0 0-1,0 0 1,0 0 0,-1 0-1,1 0 1,0-1 0,-1 1-1,0 0 1,0-1 0,0 1-1,0-1 1,0 0 0,0 1-1,-1-1 1,1 0 0,-1 1-1,0-1 1,0 0 0,0 0 0,0-4-1,-1 6 37,0-1 0,0 0 0,0 1 0,-1 0 0,1-1 0,0 1 0,-1 0 1,1-1-1,0 1 0,-1 0 0,0 0 0,1 0 0,-1 0 0,0 0 0,1 1 0,-4-2 0,1 1-55,-2-2 92,0 1-1,0 0 0,0 1 0,0 0 1,-1 0-1,1 0 0,0 1 0,-1-1 1,1 2-1,0-1 0,-1 1 0,1 0 1,0 0-1,-1 0 0,1 1 0,0 0 0,0 0 1,1 1-1,-1 0 0,-11 7 0,10-6 38,-1 1 0,0 0 0,1 1 0,0 0 0,0 0-1,1 0 1,0 1 0,0 0 0,0 0 0,1 1 0,0-1 0,0 1-1,-6 16 1,11-22-56,-1 0 0,1 0 0,-1 1 0,1-1 0,0 0 0,0 1-1,0-1 1,0 0 0,0 1 0,0-1 0,1 0 0,-1 0 0,1 1 0,0-1 0,0 0-1,0 0 1,0 0 0,0 0 0,0 0 0,0 0 0,1 0 0,-1 0 0,0 0 0,1-1-1,0 1 1,-1-1 0,1 1 0,0-1 0,0 1 0,0-1 0,4 2 0,-3-1-334,1-1 0,0 1 0,-1-1 0,1 0 0,0 0 0,0 0 0,0 0 0,-1-1 0,1 1 0,0-1 0,0 0 0,0 0 0,0-1 0,0 1 0,0-1 0,0 0 0,6-2 0,13-16-7378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2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188 182 3362,'0'0'1325,"0"0"-436,0 0-284,-3-1-82,-2 1-358,1 0-1,0 1 0,0 0 1,-1-1-1,1 1 1,0 1-1,0-1 0,0 1 1,0-1-1,0 1 0,1 0 1,-1 1-1,0-1 1,1 1-1,0-1 0,-1 1 1,1 0-1,-3 4 0,-1 0 217,1-1-1,0 1 1,0 0-1,0 1 1,1 0-1,0-1 0,1 2 1,-5 11-1,-3 30-1,2 0-1,3 1 1,-1 61-1,1-30-230,4-48-107,0-19-32,1 1-1,1-1 1,0 1-1,1-1 1,0 1-1,2-1 1,0 1-1,0-1 0,9 28 1,-10-42-2,0 0 0,0-1 0,0 1-1,0 0 1,0 0 0,0-1 0,0 1 0,1 0 0,-1-1 0,0 1 0,0-1-1,0 0 1,1 1 0,-1-1 0,0 0 0,1 0 0,-1 0 0,0 0 0,0 0 0,1 0-1,-1 0 1,2-1 0,-2 1 11,5-2 29,-1 1 0,0-2 0,1 1-1,-1-1 1,0 0 0,-1 0 0,1 0 0,0 0 0,-1-1 0,0 0 0,0 0-1,0 0 1,0-1 0,5-8 0,3-2 48,213-254 166,-50 57-624,-163 198 322,1 0 0,19-16-1,-30 27 36,1 1 0,-1 0 0,1 0 0,-1 0 0,1 1 0,0-1 0,-1 1 0,1-1 0,0 1 0,0 0 0,0 0 0,0 0 0,1 0 0,-1 1 0,0 0 0,0-1 0,0 1 0,0 0 0,1 0 0,-1 1 0,5 0 0,-1 6-21,-4-2 41,-1 1-1,1-1 0,-1 1 0,0 0 0,-1-1 0,1 1 0,-1 0 0,0 0 0,-1 0 0,1 0 0,-1 0 0,0 0 0,-1 0 0,1 0 0,-3 7 0,-3 11 110,-1-1-1,-17 38 0,14-39-74,1 1 0,2-1 0,0 1 1,-8 46-1,15-66 40,13-19 10,-1-1 0,-1 0-1,0-1 1,-2 0 0,0-1 0,0 0 0,-2 0 0,5-21 0,25-56-24,-26 69-45,-6 15-27,0-1 0,1 1-1,1 0 1,-1 0 0,2 1 0,0-1 0,0 2 0,12-13-1,-19 23-3,0-1 0,0 0 0,0 1-1,0-1 1,0 1 0,0-1 0,0 1 0,0-1-1,0 1 1,1 0 0,-1 0 0,0-1-1,0 1 1,0 0 0,1 0 0,-1 0-1,0 0 1,0 1 0,0-1 0,1 0 0,-1 0-1,0 1 1,0-1 0,0 0 0,0 1-1,0 0 1,0-1 0,0 1 0,0-1-1,0 1 1,0 0 0,0 0 0,0 0 0,0-1-1,0 1 1,-1 0 0,1 0 0,1 2-1,22 44 5,-23-46-2,10 33-14,-1 0 1,11 69-1,3 15-17,-24-118 32,0 1-1,0 0 1,0-1 0,0 1 0,0-1-1,0 1 1,1 0 0,-1-1 0,0 1-1,0-1 1,0 1 0,1-1-1,-1 1 1,0-1 0,1 1 0,-1-1-1,0 1 1,1-1 0,-1 1 0,1-1-1,-1 1 1,0-1 0,1 0 0,-1 1-1,1-1 1,0 0 0,-1 0 0,1 1-1,-1-1 1,1 0 0,-1 0-1,1 0 1,-1 1 0,1-1 0,0 0-1,-1 0 1,1 0 0,-1 0 0,2 0-1,0-1 7,0-1 0,-1 1 0,1 0 0,0-1-1,-1 1 1,1-1 0,-1 0 0,1 1 0,-1-1-1,0 0 1,2-2 0,31-63 142,-32 62-145,6-14-39,1 0-1,0 1 1,2 1-1,0-1 1,16-18-1,-24 33 29,0 0-1,0-1 1,0 1-1,0 0 1,1 0-1,-1 1 1,1-1-1,0 1 1,0 0-1,0 0 1,0 0-1,0 0 1,0 1-1,1 0 1,-1-1-1,0 2 1,1-1-1,-1 0 1,1 1-1,-1 0 1,1 0-1,-1 0 1,1 1-1,-1-1 1,0 1-1,1 0 1,-1 1-1,0-1 1,0 1-1,5 2 1,4 4-3,0 0 0,0 2 0,-1-1 0,-1 2 1,16 17-1,-11-12 4,0-1 0,20 15 0,-31-26 7,0-1-1,0 0 1,0 0-1,0 0 1,1-1-1,-1 0 1,1 0-1,0 0 1,0-1 0,-1 0-1,1 0 1,9 1-1,-12-3 2,1 1 0,0-1 0,0 0 0,-1 0 0,1 0 0,-1 0 0,1 0 0,-1-1 0,1 1 1,-1-1-1,0 0 0,0 0 0,0-1 0,0 1 0,0-1 0,0 1 0,-1-1 0,1 0 0,-1 0 0,1 0 0,-1 0 0,0 0 0,-1-1 0,1 1 0,-1-1 0,1 1 0,-1-1 0,0 1 0,0-1 0,0-5 0,3-10 11,-1 1 0,-1-1 0,-1 0 0,-2-34 0,-9-51 58,-1-46 245,11 146-185,0 4-46,0 0-42,-1 7-11,-2 27-19,1 0 1,2 0-1,1 0 1,2 0-1,11 54 1,59 169 446,-59-214-287,-3-1 0,-1 2 0,-1-1 0,-3 1-1,1 49 1,-8-75-178,0 0 0,0 0 0,-2 0 0,0-1 0,-1 1 0,-11 27 0,11-34-60,-1 0-1,-1-1 0,0 1 0,0-1 1,-1-1-1,-1 1 0,1-1 1,-1-1-1,-1 1 0,0-1 1,-10 7-1,10-9-634,-1-1 0,1 1 0,-1-2 0,0 1 1,0-2-1,-1 1 0,1-1 0,-17 2 0,-44 5-7621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2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16760,'8'-20'1184,"10"7"-495,10 1-433,11 11-112,0 9-80,0 12-32,-3 6-160,-8 13-849,0 13-1968,-9 7-6243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2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18 13030,'-12'-18'2036,"9"19"-2030,0 0 0,1-1 0,-1 1 0,1 0 0,-1 0 0,1 0 1,-1 1-1,1-1 0,0 1 0,-1-1 0,1 1 0,0 0 0,0 0 0,-2 2 1,-31 37-127,24-28 110,-342 349 466,340-343 395,11-15-709,2-4-134,0 0 1,0 0-1,0 0 0,0 1 1,-1-1-1,1 0 0,0 0 1,0 0-1,0 0 0,0 1 1,0-1-1,0 0 0,0 0 1,0 0-1,0 0 0,0 1 1,0-1-1,0 0 0,0 0 1,0 0-1,0 1 0,0-1 1,0 0-1,0 0 0,0 0 1,0 0-1,0 1 0,0-1 1,0 0-1,0 0 0,0 0 1,0 0-1,1 1 0,-1-1 1,0 0-1,0 0 0,0 0 1,0 0-1,0 0 0,1 1 1,-1-1-1,0 0 0,0 0 1,0 0-1,0 0 0,1 0 1,-1 0-1,8 7 160,0-1 0,0 0 1,1-1-1,0 0 0,0 0 0,0-1 0,16 5 1,79 18 352,-70-20-444,44 16-1,-65-18-70,-1 0 0,0 1 0,0 0 0,0 1 0,-1 0 0,0 1 0,0 0 0,11 12 0,-18-16-10,0 1-1,0 0 1,0 1-1,-1-1 1,1 0-1,-1 1 1,-1 0 0,1 0-1,-1 0 1,0 0-1,0 0 1,-1 0-1,1 0 1,-2 0-1,1 1 1,-1-1-1,0 1 1,0-1-1,-1 9 1,-3 0 1,0 0 0,0-1 0,-1 1 0,-1-1 0,-1-1 0,0 1 0,0-1 0,-1 0 0,-1-1 0,0 0 0,-18 18 0,20-22-43,0-1 0,-1 0 0,0 0 0,0-1 1,0 0-1,-1 0 0,1-1 0,-2 0 0,1 0 0,0-1 0,-1-1 0,0 1 1,0-1-1,0-1 0,0 0 0,0-1 0,-21 1 0,28-2-23,-1-1 0,0 1 0,1-1 0,-1 0-1,0 0 1,1 0 0,-1 0 0,1-1 0,0 1 0,-1-1 0,1 0-1,0 0 1,0 0 0,0-1 0,0 1 0,0-1 0,1 1 0,-1-1-1,1 0 1,0 0 0,0 0 0,0 0 0,0-1 0,0 1-1,1 0 1,-1-1 0,1 1 0,0-1 0,0 0 0,0 1 0,1-1-1,-1 0 1,1 1 0,0-1 0,1-6 0,-1-5-765,2 1 1,0-1 0,0 1-1,1 0 1,1-1 0,1 1-1,11-25 1,11-15-4922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2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200 638 8292,'3'-6'211,"0"1"0,0-1 0,0 0 0,-1 0 0,0-1 0,0 1 0,0 0 0,-1-1 0,0 1 1,-1-1-1,1 1 0,-1-1 0,0 1 0,-1-1 0,1 1 0,-3-9 0,2 13-164,0 0 0,0 0-1,-1 0 1,1 0 0,0 0 0,-1 0 0,1 1-1,-1-1 1,0 0 0,0 1 0,0-1-1,1 1 1,-1 0 0,0 0 0,-1 0-1,1 0 1,0 0 0,0 0 0,0 0 0,-1 1-1,1-1 1,0 1 0,-1-1 0,1 1-1,0 0 1,-1 0 0,1 0 0,0 0 0,-1 1-1,-1 0 1,-3-1 161,0 2 0,1-1 0,-1 1 0,1 0 0,-1 0 0,1 1 0,0-1 0,0 2 0,-6 3 0,4-1-147,1 1 1,0 0 0,0 1 0,0 0-1,1 0 1,0 0 0,1 0 0,0 1-1,-7 17 1,9-20-69,0 1-1,1 0 0,0 1 0,0-1 1,1 0-1,-1 0 0,2 1 1,-1-1-1,1 1 0,0-1 0,0 1 1,1-1-1,3 14 0,-3-19 8,-1 0 0,1 0-1,0 0 1,-1-1 0,1 1 0,0 0-1,0-1 1,0 1 0,0-1 0,1 1-1,-1-1 1,0 1 0,1-1-1,-1 0 1,0 0 0,1 1 0,0-1-1,-1 0 1,1-1 0,0 1 0,-1 0-1,1 0 1,0-1 0,2 1-1,-1 0 1,1-1-1,0 0 0,0 0 0,-1-1 0,1 1 1,0-1-1,-1 0 0,1 0 0,0 0 0,-1 0 0,6-3 1,5-4-3,1-1 1,-1 0-1,0 0 0,16-17 1,9-13-1204,-2-2 0,-2-2 0,-2-1 0,-1-2 1,-3-1-1,34-72 0,-53 96 311,0 0 0,-2 0 0,0 0 0,-2-1 1,7-44-1,-12 5 2224,-11 1 4448,9 59-4782,1 3-323,-1 42 2287,-26 239 313,-23 184-3247,48-447-22,-1 1-23,1 0 1,0 0 0,2 19-1,22-59 26,-5-11 38,-1-1 0,-2 0 0,17-62 0,-9 27 17,18-50 14,55-148 394,-64 208-234,-31 58-233,1-1-1,-1 1 1,1 0 0,-1-1-1,1 1 1,-1 0-1,1 0 1,-1-1 0,1 1-1,-1 0 1,1 0-1,-1 0 1,1 0 0,-1 0-1,1 0 1,-1 0-1,1 0 1,0 0 0,-1 0-1,1 0 1,-1 0-1,1 0 1,-1 0 0,1 0-1,-1 1 1,1-1-1,-1 0 1,1 0 0,-1 1-1,1-1 1,-1 0-1,1 1 1,-1-1 0,1 0-1,-1 1 1,1 0-1,-1-1 2,1 3-7,1 0 0,-1 0 0,0 1-1,0-1 1,0 1 0,-1-1 0,1 1 0,-1-1 0,0 1 0,0-1 0,-1 7 0,1 2-11,0 63-18,-1-39-34,1 1 0,2 0 0,1-1 0,2 0 0,14 54 0,-18-84 53,1-1 1,0 0 0,0 0-1,1 0 1,-1 0 0,1 0-1,0-1 1,1 1 0,-1-1-1,1 0 1,0 0 0,0 0-1,0 0 1,0-1 0,1 0-1,-1 1 1,8 2 0,-8-4 11,1-1 0,-1 0 0,1 0 0,0 0 0,-1-1 0,1 0 0,0 1 0,-1-2 0,1 1 1,0 0-1,-1-1 0,1 0 0,-1 0 0,1 0 0,-1-1 0,1 0 0,-1 0 0,0 0 0,0 0 0,7-5 1,5-4-4,-1-1 1,-1-1 0,0 0 0,-1-1-1,-1 0 1,0-1 0,12-19-1,-5 4-1675,0-2 0,24-62 0,-30 52-3557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2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11637,'30'4'3252,"30"17"-2315,-50-16-625,0 0 0,0-1 1,1-1-1,20 5 0,-27-8-249,0 0 0,0 0 0,-1 0 0,1 0 0,0-1 0,0 1 0,-1-1 0,1 0 0,0 0 0,-1 0 0,1-1 0,-1 1 0,1-1 0,-1 0 0,0 0 0,0 0 0,0 0 1,5-5-1,-1 0-45,-1 1 1,-1-1-1,1 0 1,-1-1 0,0 1-1,-1-1 1,0 0-1,0-1 1,0 1 0,-1 0-1,-1-1 1,1 0-1,-1 0 1,-1 0 0,0 0-1,0 0 1,-1 0 0,0 0-1,0 0 1,-1 0-1,0 0 1,-1 0 0,0 1-1,0-1 1,-1 0-1,0 1 1,-1 0 0,1-1-1,-2 1 1,1 1-1,-1-1 1,0 1 0,-1-1-1,0 2 1,0-1 0,0 1-1,-1-1 1,0 2-1,0-1 1,-1 1 0,-8-5-1,9 7-24,0 0 0,1 0 0,-1 1 0,-1-1 0,1 2 0,0-1-1,0 1 1,-1 0 0,1 0 0,-1 1 0,1 0 0,-12 2 0,16-1 1,-1 0 0,1 0 1,-1 0-1,1 1 0,0 0 1,-1-1-1,1 1 0,0 0 1,0 1-1,0-1 0,1 0 0,-1 1 1,0 0-1,1-1 0,0 1 1,0 0-1,0 0 0,0 0 1,0 1-1,0-1 0,1 0 1,0 1-1,-1-1 0,1 1 0,0-1 1,1 1-1,-1 4 0,-1 8 2,0-1 0,1 1 0,1 0 0,1 0 0,0 0 0,1 0 0,1 0 0,0 0 0,1-1 0,1 0 0,0 0 0,1 0 0,1 0 0,0-1 0,1 0 0,1-1-1,17 22 1,-6-11-3,2-1-1,0-1 0,1-1 1,2-1-1,0-1 1,0-1-1,2-1 0,31 14 1,-9-8-1012,56 19 0,-69-33-2680,-36-9 3353,1 0 0,0 0-1,0 0 1,-1-1-1,1 1 1,0 0-1,0 0 1,-1-1 0,1 1-1,0 0 1,-1-1-1,1 1 1,-1-1-1,1 1 1,0-1-1,-1 1 1,1-1 0,-1 1-1,1-1 1,-1 0-1,0 1 1,1-2-1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2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238 678 10053,'0'-101'3993,"-3"100"-3922,-1-1 0,1 1 0,0 1 0,-1-1 0,1 0 0,0 1-1,-1 0 1,-4-1 0,0 1-58,0 0 1,0 1-1,0 0 0,0 0 0,0 1 1,0 0-1,0 0 0,0 1 1,1 0-1,-1 0 0,1 1 0,0 0 1,0 0-1,0 0 0,1 1 0,0 0 1,0 1-1,0-1 0,-8 11 1,8-7-2,-1 1 1,2 0 0,0 0 0,0 1 0,0-1 0,2 1 0,-1 0-1,1 0 1,1 0 0,0 1 0,1-1 0,0 1 0,1 15 0,0-4 102,2-1 0,0 1 0,2-1 0,1 1 0,0-1 0,15 35 0,-17-50-31,0 0 1,0-1-1,1 1 1,0-1-1,1 0 1,-1 0-1,1-1 1,0 1-1,0-1 1,11 8-1,-12-10-11,1-1-1,-1 0 1,0 0-1,1 0 1,-1-1 0,1 1-1,0-1 1,-1 0-1,1 0 1,0-1-1,0 0 1,-1 1 0,1-2-1,0 1 1,0 0-1,0-1 1,-1 0-1,7-2 1,3-2-1,1-1 0,-1-1 0,0-1 1,0 1-1,-1-2 0,0 0 0,-1-1 0,0 0 0,-1-1 0,0 0 1,14-18-1,13-20-382,46-78-1,-51 73-125,-2-2 0,-3-1-1,-2-1 1,21-75-1,-39 107 416,-1 1-1,-2-2 0,0 1 0,-2 0 1,-1-1-1,-1 0 0,-1 1 0,-1-1 0,-2 1 1,-1-1-1,-1 1 0,-13-43 0,15 60 28,2 6-1,0 0 0,0 0 0,0 0 0,-1 0-1,1 0 1,-1 1 0,0-1 0,0 1-1,0-1 1,-4-3 0,4 26 54,58 347 1745,-18-145-951,-19-82-558,32 165-411,-48-290-410,1 0 0,0-1 0,1 1 0,1-1 0,0 0 0,13 20 0,12 0-4188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3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66 660 8260,'-4'-3'2278,"3"2"-2204,0 0-1,0 1 0,0-1 1,0 0-1,0 0 0,0 1 1,0-1-1,0 0 0,0 1 1,0-1-1,-1 1 1,1 0-1,0-1 0,0 1 1,-1 0-1,1 0 0,0 0 1,0 0-1,-1 0 0,1 0 1,0 0-1,0 0 1,-1 0-1,1 0 0,0 1 1,0-1-1,0 1 0,-1-1 1,1 1-1,0-1 1,0 1-1,0 0 0,0-1 1,0 1-1,0 0 0,0 0 1,0 0-1,0 0 0,1 0 1,-1 0-1,0 0 1,0 0-1,1 0 0,-1 0 1,1 0-1,-1 0 0,1 0 1,-1 1-1,1-1 1,0 0-1,-1 2 0,-2 14 22,0 1 0,1-1-1,1 1 1,0-1 0,4 34-1,20 84-99,-21-124 39,0-1 0,1 1 0,1-1 0,0 0 0,0 0 0,1 0 0,0 0 0,1-1 0,7 11 0,-9-17 69,-1 0 0,0 0 0,0 0 0,1 0 0,0-1 0,-1 1-1,1-1 1,0 0 0,0 0 0,0-1 0,0 1 0,1-1 0,-1 0 0,0 0-1,1 0 1,-1-1 0,1 1 0,-1-1 0,0 0 0,1 0 0,-1-1-1,1 1 1,-1-1 0,0 0 0,6-2 0,-4 1-64,0-1 0,-1 1 0,1-1 1,-1 0-1,0 0 0,0-1 0,0 0 0,-1 0 1,1 0-1,-1 0 0,4-6 0,43-58 133,-39 49-107,10-13-7,89-141 39,-99 152-108,-1-2 1,-1 0-1,-1 0 0,0 0 0,9-49 1,-18 69-17,0 3-34,-1 5 48,0 0 1,0 0-1,0 0 1,1 0 0,0 1-1,0 7 1,0-12 8,0 25 24,2 0 0,1 0 0,1-1-1,0 1 1,15 39 0,-15-53-14,0 0-1,1-1 0,0 1 1,1-1-1,1-1 1,0 1-1,0-1 0,1 0 1,0-1-1,0 0 0,1 0 1,1-1-1,18 14 1,-24-20-8,0 1 0,0-1 1,0-1-1,1 1 0,-1 0 1,0-1-1,1 0 0,-1 0 0,1 0 1,-1-1-1,1 0 0,-1 1 1,1-1-1,-1-1 0,1 1 1,-1-1-1,6-1 0,-3 0-34,-1-1 0,1 0 0,-1 0 0,1-1 0,-1 0 0,0 0 0,-1 0 0,1 0 0,9-11 0,0-3-144,0-1-1,-2 0 1,0 0 0,-1-2-1,15-35 1,-16 29 26,-1-1 0,-2 0-1,-1-1 1,-1 0 0,3-31 0,-2-144-1056,0-2 464,-2 171 888,2-1 0,17-48 0,-23 81 120,-1 3 10,0 0 5,11 93 884,-12-16-837,10 252 434,-5-283-804,3 0 1,1-1-1,2 0 1,2-1-1,19 45 0,-27-78-37,1-1-1,0-1 0,0 1 0,1-1 1,0 0-1,0 0 0,13 13 0,-17-20 69,1 0 0,0 0 0,-1 0 1,1 0-1,0 0 0,0-1 0,0 1 0,0-1 0,0 0 0,0 0 0,0 0 0,0 0 0,1-1 0,-1 1 0,0-1 0,1 0 1,-1 0-1,0 0 0,0 0 0,1-1 0,-1 1 0,0-1 0,0 0 0,1 0 0,-1 0 0,0 0 0,0 0 0,0-1 0,3-1 1,5-5 25,-1 0 1,1 0 0,-1-1-1,-1 0 1,1-1 0,-2 0-1,1 0 1,-2-1 0,1 0-1,8-19 1,8-18 0,20-59 0,-9-10-62,-10 29-87,-24 85 59,13 6-55,-12 1 127,1 1 0,0 0 0,-1-1-1,0 1 1,0 0 0,-1 0 0,1 1 0,-1-1 0,0 5 0,4 11-8,13 41-27,-4-8 295,2 0 0,2-1 1,3-1-1,29 53 0,-49-104-245,-1 0 1,1-1-1,-1 1 0,1 0 0,0-1 0,-1 1 0,1 0 0,0-1 0,-1 1 0,1-1 1,0 1-1,-1-1 0,1 1 0,0-1 0,0 0 0,0 1 0,0-1 0,-1 0 1,1 0-1,0 0 0,0 1 0,0-1 0,0 0 0,0 0 0,0 0 0,0 0 1,-1-1-1,1 1 0,0 0 0,0 0 0,0 0 0,0-1 0,0 1 0,-1 0 0,1-1 1,0 1-1,0-1 0,-1 1 0,1-1 0,0 1 0,-1-1 0,1 0 0,0 1 1,-1-1-1,1 0 0,-1 1 0,1-1 0,0-1 0,32-44 37,-27 36-26,57-87-28,-34 48 17,2 1-1,3 2 1,70-75-1,-82 101-22,1 1-1,45-29 1,-59 43 17,-1-1 1,2 2 0,-1-1-1,0 1 1,1 1-1,0 0 1,0 0 0,0 1-1,0 0 1,0 1 0,18 0-1,-23 2 15,-1 0 0,1 0 0,0 1-1,-1-1 1,1 1 0,-1 0 0,0 1-1,0-1 1,0 1 0,0 0 0,0 0 0,0 0-1,-1 0 1,1 1 0,-1-1 0,5 7-1,6 10 10,-1 0-1,11 24 0,-10-19-23,30 51 18,61 114-47,-91-162 50,-2 1 0,-1 1 0,-1 0 0,10 53 0,-19-79-18,-1-1 1,1 0-1,-1 0 0,0 1 1,1-1-1,-1 0 0,-1 0 0,1 1 1,0-1-1,-1 0 0,0 0 1,0 0-1,0 1 0,0-1 0,0 0 1,-4 5-1,3-6-1,0 0-1,0 0 1,-1-1 0,1 1-1,-1-1 1,0 1 0,1-1-1,-1 0 1,0 0 0,0 0-1,1-1 1,-1 1 0,0 0-1,0-1 1,0 0 0,0 0-1,0 0 1,0 0 0,-5-1-1,-220-12-3736,159 5-1399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33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17224,'14'14'1280,"4"12"-511,9 9-113,6 14-240,1 6-256,2 6-144,5 8-896,-10-12-4258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8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1378 13398,'-2'-41'163,"1"0"1,2 0-1,1 0 0,3 0 0,1 0 0,2 0 0,2 1 1,2 1-1,1 0 0,2 0 0,26-46 0,1 9-78,4 1 0,3 3 0,68-79 1,-76 105 4,2 2 0,1 2 0,3 2 0,1 2 0,73-44 0,-82 61 93,2 2 0,0 2 0,0 1 1,2 2-1,70-13 0,226-17 161,-309 41-344,295-18 5,402 25 1,9 83-80,-388-35 62,97 29-44,-364-59 65,-2 4-1,0 3 1,102 54 0,-109-42-36,-2 3 0,-2 3-1,90 81 1,160 193 96,-295-297 28,-2 1 0,-1 1 1,-1 1-1,28 51 0,-43-70-23,0 1 0,0 0 1,-1 0-1,0 0 0,-1 0 1,0 1-1,0-1 0,-1 1 1,0-1-1,-1 1 0,0 0 1,-1-1-1,0 1 0,0-1 0,-1 1 1,0-1-1,0 0 0,-1 0 1,-1 0-1,-7 16 0,1-11 24,1 0 0,-2 0 0,0-1 0,-1-1-1,0 0 1,-1 0 0,0-1 0,0-1 0,-21 12-1,-13 5 103,-84 34-1,-346 106 269,-14-35-228,387-105-180,-752 156 327,773-174-369,0-4 0,-1-4 0,1-3 0,0-4 0,0-3 0,-90-23 0,-475-159-423,253 64-842,-12 24-1214,129 46-2102,118 25-2206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50:0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1150 42 9460,'14'-37'4522,"-12"33"-4020,-2 4-241,-5 2-170,-138 80-195,124-81 269,18-2-165,0 1 0,0 0 1,-1 0-1,1 0 0,0-1 0,0 1 0,0 0 0,0 0 0,-1 1 1,1-1-1,0 0 0,0 0 0,0 1 0,0-1 0,0 0 0,0 1 0,0-1 1,0 1-1,0-1 0,0 1 0,-2 1 0,-40 33-39,1 2 0,-63 72 0,-14 14 191,31-48-51,-3-4 1,-2-3-1,-4-5 0,-138 67 1,222-125-71,-21 16 100,31-19-120,3-2-3,-1 0-6,0 1 0,1 0 0,-1-1 0,0 1 0,1-1 0,-1 1 0,0 0 0,1 0 0,-1-1 0,1 1 0,0 0 0,-1 0 0,1 0 0,-1 0 0,1-1 0,0 1 0,0 0 0,-1 0 0,1 2 0,8 1 29,0 0 0,-1 0-1,2-1 1,-1 0 0,0 0 0,1-1-1,-1 0 1,1-1 0,0 0-1,-1 0 1,1-1 0,0 0 0,0 0-1,-1-1 1,1 0 0,11-4 0,17-4 65,-1-2 1,54-25-1,-37 15-123,121-38-21,213-42 0,-46 15-46,-286 70-191,0-2-1,90-46 1,-134 51-1182,-13 7-1892,-13-11-1374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2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17576,'18'9'316,"1"-1"0,0 0 0,0-2-1,0 0 1,1-1 0,0-1 0,0-1 0,0-1 0,39-1 0,12-5-537,106-19 0,-12 0 196,-127 20-163,38-2 200,-25 3-3651,-53-3-296,-4-18-3701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50:0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 8580,'-2'-1'167,"0"1"0,0 0 1,1 0-1,-1 0 0,0 0 0,0 0 1,0 1-1,0-1 0,0 0 0,0 1 1,0 0-1,1-1 0,-1 1 0,0 0 1,0 0-1,1 0 0,-1 0 0,1 0 1,-1 0-1,1 0 0,-1 1 0,1-1 1,0 1-1,0-1 0,-1 1 0,1-1 1,0 1-1,0 0 0,1-1 0,-2 4 1,-4 8-96,1 0 1,0 1-1,-3 19 1,-1 0 615,-17 30 354,-50 89 1,41-87-863,-31 83 1,58-128-192,1 0 0,2 1 0,0 0 0,1 1 0,1-1 0,1 0 0,1 1 0,2 33 0,1-43-93,0 0-1,1 0 0,0 0 0,1-1 0,0 1 0,1-1 0,0 0 0,13 19 0,-15-25-94,0-1 0,0 1 0,0-1 0,1 0-1,0 0 1,-1-1 0,1 1 0,1-1 0,-1 1 0,0-1-1,1-1 1,-1 1 0,1-1 0,0 0 0,0 0-1,0 0 1,0 0 0,0-1 0,1 0 0,-1 0 0,0 0-1,6-1 1,25-8-3506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50:0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223 102 5635,'4'2'1710,"-1"-1"-1595,-1-1 0,1 2 1,-1-1-1,0 0 0,1 0 1,-1 1-1,0-1 1,0 1-1,0 0 0,0 0 1,0 0-1,-1 0 0,1 0 1,0 0-1,-1 0 0,1 0 1,-1 1-1,0-1 0,0 1 1,1 2-1,-1 0 37,0 0 0,0 0 1,-1 1-1,0-1 0,0 0 0,0 0 0,0 0 0,-1 1 1,-3 9-1,-3 9 233,-2 0 1,-1-1 0,-20 34-1,22-42-207,-7 12 216,-25 51 763,38-74-1077,1 0-1,-1 0 0,1 0 1,0 0-1,0 0 1,0 1-1,1-1 1,0 0-1,-1 1 1,2-1-1,-1 0 0,0 1 1,1-1-1,0 0 1,1 7-1,0-10-42,-1 1 0,0-1-1,0 0 1,1 1 0,-1-1-1,0 0 1,1 0 0,-1 0-1,1 0 1,0 0 0,-1-1-1,1 1 1,0 0 0,-1-1-1,1 1 1,0-1 0,3 1-1,-2-1 57,3 2-24,1-2 1,-1 1 0,1-1-1,-1 0 1,1 0 0,-1 0-1,0-1 1,1 0 0,-1-1 0,0 1-1,11-5 1,63-31 179,-50 21-278,0-2 0,45-35 1,-67 47-13,-1-1 1,1 0 0,-1 0-1,0 0 1,-1-1 0,0 0-1,0 0 1,-1 0 0,0-1 0,0 0-1,-1 0 1,0 0 0,5-18-1,-9 24 26,0-1-1,0 0 0,0 1 0,-1-1 0,1 0 0,-1 1 0,0-1 0,0 0 1,0 1-1,0-1 0,-1 1 0,1 0 0,-1-1 0,0 1 0,0 0 0,0 0 1,0 0-1,-1 0 0,1 1 0,-1-1 0,0 1 0,1-1 0,-1 1 0,0 0 1,-7-4-1,-7-3-38,0 0 1,-1 1 0,-28-9 0,41 16 43,-29-10-20,0 1-1,0 2 0,-38-4 0,54 10 20,0 1 1,0 1-1,0 0 1,0 1-1,0 1 1,0 1-1,-32 9 0,46-11 8,0 1 0,0-1 0,1 1-1,-1 0 1,1 0 0,-1 0 0,1 1-1,0-1 1,-1 1 0,1 0-1,0-1 1,1 2 0,-1-1 0,1 0-1,-1 0 1,1 1 0,0-1 0,-3 8-1,5-8 4,-1-1 1,1 0-1,0 0 0,0 1 0,0-1 0,0 0 0,0 1 0,0-1 0,1 0 0,-1 1 0,1-1 0,-1 0 1,1 0-1,0 0 0,0 0 0,0 0 0,0 0 0,1 0 0,-1 0 0,0 0 0,1 0 0,-1 0 1,1-1-1,0 1 0,-1-1 0,1 1 0,0-1 0,0 0 0,0 0 0,0 0 0,0 0 0,0 0 1,1 0-1,3 1 0,7 2 21,1 1 1,1-2-1,-1 0 1,0-1-1,1 0 1,0-1-1,-1-1 1,20-1 0,121-22 167,-126 18-167,69-16 0,-60 11-12,1 2 0,0 1 0,0 3 0,65-1 0,-100 6-12,0-1 0,0 1 0,1 0-1,-1 0 1,0 0 0,0 0 0,0 1-1,0 0 1,-1-1 0,1 2 0,0-1-1,-1 0 1,1 1 0,-1-1 0,0 1-1,0 0 1,0 0 0,0 0 0,-1 1-1,1-1 1,-1 1 0,0-1 0,0 1-1,3 6 1,1 8 6,0 0-1,-2 0 0,0 0 1,2 28-1,4 14 7,-3-28-71,-6-29 93,-1-3 80,0 0 24,0 0 34,12-19 868,-3 17-1000,-1 1 0,1 0 0,-1 0 0,1 1 0,13 0 0,25 0 25,-3-5 15,55-12 1,-88 15-93,0-1 1,0 0 0,-1-1 0,1 0-1,-1-1 1,0 0 0,0-1 0,-1 0-1,1 0 1,13-13 0,-20 17-9,-1-1 0,0 1 1,0-1-1,0 1 0,0-1 1,0 0-1,-1 1 0,1-1 1,-1 0-1,0 0 0,0 0 1,0-1-1,0 1 0,0 0 0,-1 0 1,0 0-1,1-1 0,-1 1 1,0 0-1,-1-4 0,0 2-23,-1 0-1,1 1 0,-1-1 1,0 1-1,0-1 0,-1 1 0,0 0 1,1-1-1,-1 1 0,-1 1 1,-6-8-1,-8-4-114,-1 0 1,-1 1-1,0 1 1,-28-14-1,41 24 142,-225-106-3090,152 77-1470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0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4034,'-12'50'1958,"1"0"1,3 0-1,-3 90 1,17 157 1551,-4-251-3155,40 532 2430,4 124-1939,-37 388-1556,5-632-4727,-11-377 1264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0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12230,'27'-20'86,"1"1"1,0 1 0,1 2 0,1 1-1,1 1 1,0 2 0,1 1 0,52-11-1,-34 13 195,1 3 0,0 2 0,0 2 0,99 9 0,656 79 220,-693-73-495,-48-4-178,105 1-1,-167-10 134,0 1 0,-1-1 0,1 0 0,0 0 0,-1-1 0,1 1 0,0 0 0,-1-1 0,1 0 0,0 1-1,-1-1 1,1 0 0,-1-1 0,0 1 0,1 0 0,-1-1 0,0 1 0,0-1 0,0 1 0,0-1 0,0 0 0,0 0-1,0 0 1,-1 0 0,1-1 0,-1 1 0,1 0 0,-1-1 0,0 1 0,0 0 0,0-1 0,0 0 0,0 1 0,-1-1 0,1 1-1,-1-6 1,0 5 349,0 3 55,7 43 1012,-1 108 666,-19 235-1,-1-129-863,29 937 315,49-571-1560,16 240-3313,-80-852 3217,2 5-414,-1 0 0,0 0 0,-2 1 0,0-1 0,-1 0 0,-5 21 1,6-34 3,0 0 0,-1-1 1,0 1-1,0 0 1,1-1-1,-1 1 0,-1-1 1,1 0-1,0 0 1,-1 1-1,-2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0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14871,'38'8'247,"1"-2"0,0-1 0,0-2 0,57-3 0,178-34-192,4 0-721,-109 21-2189,-88 1-1093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0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27 265 5330,'-26'9'4791,"26"-9"-4724,0 0 0,0 0 1,0 0-1,0 0 0,0 0 0,0 0 1,1 0-1,-1 0 0,0 0 0,0 0 1,0 0-1,0 0 0,0 0 1,0 0-1,0 0 0,0 0 0,0 0 1,1 1-1,-1-1 0,0 0 0,0 0 1,0 0-1,0 0 0,0 0 0,0 0 1,0 0-1,0 0 0,0 0 0,0 0 1,0 0-1,0 0 0,0 1 0,0-1 1,0 0-1,0 0 0,0 0 1,0 0-1,0 0 0,0 0 0,0 0 1,0 0-1,0 1 0,0-1 0,0 0 1,0 0-1,50-5 2419,-19 1-2441,657-83 683,-345 19-652,118-25-1683,-396 80 208,-25 7-3410,-36 5-1125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0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3233,'34'-5'1880,"-1"2"0,59 1 0,15 0-858,241-43 365,-82 7-1008,-236 35-403,77-11-205,0 6-1,200 8 1,-289 2-850,-1-1 0,1 0 0,29-5-1,-13 0-2078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6547,'0'0'1972,"-7"-5"-185,2 3-1702,5 4 839,3 2-844,1-1 1,0 0-1,-1-1 1,1 1-1,0-1 1,1 1-1,-1-1 1,0-1-1,1 1 1,-1 0-1,1-1 1,-1 0-1,1 0 1,-1 0-1,1-1 1,0 0 0,-1 0-1,1 0 1,8-1-1,16-1 86,52-11 0,-14-1-147,-32 5-52,0 2-1,0 1 1,1 1-1,-1 3 1,68 3-1,-17 13-1094,-34 8-2581,-29-6 257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 5635,'0'0'2606,"1"-1"-2361,0 1 0,0-1 0,1 1-1,-1-1 1,0 1 0,0-1 0,0 1 0,0 0-1,0 0 1,0-1 0,1 1 0,-1 0 0,0 0 0,0 0-1,0 1 1,2-1 0,0 7-45,0 0 0,-1 0 1,-1 1-1,1-1 0,-1 0 0,0 1 1,-1-1-1,0 12 0,-8 68 166,6-68-288,-21 141-265,-8-1-1,-64 200 0,73-302 332,18-51-42,1-7-19,8-31-59,0 5-39,2 1 0,2 0 0,11-27 0,-16 43-3,1-1 1,1 1-1,0 0 0,0 0 0,1 1 0,0 0 1,0 0-1,1 1 0,16-14 0,-22 21 14,-1 0 0,1-1 0,-1 1 0,1 0 0,0 1 0,0-1 0,-1 0 0,1 0 0,0 1 0,0-1 0,0 1 0,0-1 0,0 1 0,0 0 0,0 0 0,0 0 0,0 0 0,0 0 0,-1 0 0,1 1 0,0-1 0,0 1 0,3 0 0,-2 1 3,0 0-1,0 0 1,0 1-1,0-1 1,0 1-1,-1-1 1,0 1-1,1 0 1,-1 0-1,0 0 1,3 6-1,2 7 36,0 1 0,-1-1 0,-1 1 0,4 19 0,-6-19 21,-1-1 1,0 1-1,-2-1 0,0 1 0,0-1 1,-2 1-1,-5 29 0,5-39-59,0 0 1,-1 0 0,1 0-1,-1 0 1,-1-1-1,1 1 1,-1-1-1,-9 12 1,10-15-40,0 0 1,0 0-1,-1 0 1,1-1-1,-1 1 1,0-1-1,1 0 1,-1 0-1,0 0 1,0 0-1,0-1 1,-1 1-1,1-1 1,0 0-1,-9 0 1,9-1-215,1 0 0,-1 0 0,1-1 0,0 1 0,-1-1 0,1 0 0,0 0 0,-1 0 0,1 0 0,0-1 0,0 1 0,0-1 0,0 0 0,0 0 0,0 0 0,1 0 0,-1-1 0,1 1 0,-1-1 0,1 1 0,0-1 0,0 0 0,-2-4 0,-8-15-3097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6867,'0'4'2244,"-4"82"223,-16 93 0,10-114-3593,2 1 1,4-1-1,6 105 1,0-157 358,0 0 0,1-1 0,7 23 0,-4-18-2090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2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 11765,'-7'-1'4395,"6"0"-4226,-1 1 1,1 0-1,0-1 0,-1 1 1,1 0-1,0 0 1,-1 0-1,1 0 0,0 0 1,-1 0-1,1 0 0,0 0 1,-1 1-1,1-1 1,0 0-1,-1 1 0,-1 0 1,3 3-131,0-1 0,0 1 1,0-1-1,0 1 0,1-1 0,-1 0 0,1 1 1,0-1-1,0 0 0,0 1 0,1-1 1,-1 0-1,1 0 0,0 0 0,0 0 1,0 0-1,0-1 0,4 5 0,1-1 23,0 0-1,1 0 1,0-1 0,0 0-1,1 0 1,9 4-1,19 8 327,111 58 485,-132-66-824,0 1 0,-1 1 0,-1 0 0,0 1 0,0 1 0,20 25 0,-32-35-30,0 0 0,0 0 0,0 1 0,0-1 0,-1 1 0,1-1 0,-1 1 0,0-1 0,0 1 0,0 0 0,-1-1 0,1 1 0,-1 0-1,0 0 1,0-1 0,-1 6 0,0-2-10,-1 0 0,0 0 0,0-1-1,0 1 1,-1 0 0,0-1-1,0 0 1,-5 7 0,-7 7-29,-1 0-1,-1-1 1,-32 29 0,43-43-14,-100 88-655,89-81-98,1 0 0,-2-1 0,1-1 0,-35 15 0,25-21-2682,-3-17-3542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7828,'0'0'1472,"21"8"-655,-5-5-417,4-3-368,-2-3-304,0-3-529,-3-6-895,-1-2-1170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4866,'-4'0'1299,"-3"0"-1155,1 1-1,0-1 0,0 1 0,0 1 0,0-1 0,0 1 0,0 0 0,1 1 0,-1-1 1,1 1-1,-1 0 0,1 0 0,0 1 0,0 0 0,0 0 0,1 0 0,0 0 0,-1 1 0,1 0 1,1-1-1,-1 1 0,1 1 0,0-1 0,0 0 0,0 1 0,1 0 0,0 0 0,0-1 0,0 1 1,1 0-1,0 0 0,0 1 0,0-1 0,1 0 0,0 0 0,0 0 0,1 0 0,0 0 0,0 1 1,0-1-1,1 0 0,0-1 0,0 1 0,0 0 0,1-1 0,3 7 0,0-3-5,1-1-1,0 1 0,1-2 0,-1 1 1,1-1-1,1 0 0,0 0 1,-1-1-1,2-1 0,-1 1 1,1-1-1,0-1 0,13 5 0,-18-7-125,0 0-1,1 0 1,-1-1-1,0 0 0,1 0 1,0 0-1,-1 0 1,1-1-1,-1 0 0,1 0 1,0 0-1,-1-1 0,1 0 1,-1 0-1,1-1 1,-1 1-1,0-1 0,1 0 1,-1 0-1,0-1 1,0 0-1,-1 0 0,1 0 1,-1 0-1,1-1 0,-1 1 1,4-6-1,-5 6 0,0-1-1,-1 0 0,1-1 0,-1 1 1,0 0-1,0-1 0,-1 1 1,1-1-1,-1 1 0,0-1 0,0 0 1,0 0-1,-1 0 0,0 1 1,0-1-1,0 0 0,-2-8 0,1 5-15,-2 1 0,1-1 0,-1 0 0,0 1 0,-1-1 0,1 1 0,-2 0 0,1 1 0,-1-1 0,-5-6 0,3 5-10,0 0 0,-1 0 1,0 1-1,0 0 0,0 1 1,-1 0-1,0 0 0,0 0 1,-1 1-1,0 1 0,0 0 1,0 0-1,0 1 0,0 0 1,-1 1-1,-10-2 0,16 7-11,4-3 15,0 1 1,1 0 0,-1-1 0,0 1 0,1 0 0,-1-1 0,1 1 0,-1 0 0,1 0 0,0 0 0,-1-1 0,1 1 0,0 0 0,0 0 0,-1 0 0,1 0 0,0 0 0,0 0 0,0 0 0,0 0 0,0-1 0,0 1 0,0 0 0,0 0-1,1 0 1,-1 0 0,0 0 0,1 0 0,-1-1 0,0 1 0,1 0 0,-1 0 0,1 0 0,-1-1 0,1 1 0,-1 0 0,1-1 0,0 1 0,-1 0 0,1-1 0,0 1 0,0-1 0,-1 1 0,1-1 0,0 1 0,0-1 0,0 0 0,-1 1-1,1-1 1,0 0 0,0 0 0,0 1 0,0-1 0,1 0 0,-2 0 2,17 5-1170,0-1 0,0-1 0,0 0-1,0-1 1,0-1 0,1-1 0,28-3 0,-7-2-2061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18 6755,'0'0'2132,"-9"-16"2067,6 15-4136,1 1 0,0 0 0,-1 0 0,1 0 0,0 0 0,-1 0 0,1 0 1,-1 1-1,1-1 0,0 1 0,0-1 0,-1 1 0,1 0 0,0 0 0,0 0 0,0 0 0,0 1 0,0-1 0,0 0 0,0 1 0,0-1 1,-2 4-1,-40 45 223,31-29-246,0-1 1,1 1-1,2 1 1,-16 42-1,24-57-39,-1 1 0,1 0 0,0-1 0,1 1 0,-1 0 0,2 0 0,-1 0 0,1 0 0,0 0 0,1-1 0,0 1 0,0 0 0,0 0 0,1 0 0,1-1 0,-1 1 0,1-1 0,6 10 0,-7-13 1,0-1 0,1 0 0,-1 0 0,1 0 0,0-1 0,0 1 0,0-1 0,1 1 0,-1-1 0,0 0 0,1-1 0,0 1 0,-1 0 0,1-1 0,0 0 0,4 1 0,-1-1-3,0 0-1,0-1 1,0 0-1,0 0 1,0 0-1,0-1 1,0 0-1,10-3 1,2-2-173,-1-1-1,0-1 1,0 0 0,-1-1 0,27-20 0,-29 19-864,-1-1 1,0 0 0,-1-1 0,24-27-1,-17 5-3793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7315,'-8'15'2001,"2"3"-544,-2 6-401,1 2-415,-1 1-273,1 5-176,-1 8-80,-3 7-32,1 7-32,0 6-96,-1 6-64,4 1-128,2-3-256,4-7-369,5-11-447,6-7-817,2-13-1649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7716,'0'0'3073,"18"-2"-1344,4 1-449,5-4-335,8 0-257,2 5-224,-1 2-176,2 4-160,-4 6-64,-3 1-31,-3 5-66,-5 6-111,0 1-256,-7 2-272,1 0-337,-6-3-639,-3-4-1058,-8-20-1776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210 119 4866,'-2'-17'2062,"0"0"0,1 0-1,2-29 1,0 25 896,-18 29-2723,9 2-265,1 0 0,0 1-1,0 0 1,1 0 0,0 0 0,1 1 0,0 0-1,-5 21 1,3-12-5,-16 71-56,20-77-4,0 1-1,-1-1 0,0 1 0,-1-1 1,-1-1-1,-1 1 0,0-1 1,-14 23-1,15-30-70,0 0 37,1 0-1,0 1 0,0-1 1,-7 16-1,13-22 129,-1-1 0,0 1-1,0-1 1,0 1 0,0-1-1,0 1 1,1-1 0,-1 1-1,0-1 1,0 0 0,1 1-1,-1-1 1,0 1 0,1-1 0,-1 0-1,0 1 1,1-1 0,-1 0-1,1 1 1,-1-1 0,0 0-1,1 0 1,-1 1 0,1-1-1,-1 0 1,1 0 0,-1 0 0,1 0-1,-1 0 1,1 0 0,-1 0-1,1 0 1,-1 0 0,2 0-1,17 3 0,-5-5 78,0 0 0,-1-1-1,1-1 1,-1 0 0,20-9 0,-20 8 51,-1 0 0,1 1 0,0 0 0,0 1 0,0 0 1,22-1-1,-35 7-149,-1 0 1,0 0-1,0 0 1,0 0-1,-1-1 0,1 1 1,-1 0-1,1-1 1,-1 0-1,0 1 1,-3 2-1,-37 34-752,40-36-341,-2-3-1529,-12-3-2411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1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7011,'29'7'2898,"4"3"-914,10 3-671,-1 3-673,-11 2-480,-1 2-832,-14-6-3666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2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65 5827,'-8'-18'1808,"0"12"-1731,1 1 0,-1 0-1,0 1 1,0-1-1,0 1 1,-1 1 0,1 0-1,-1 0 1,0 1-1,0 0 1,0 0-1,0 1 1,0 0 0,-12 1-1,10 0 239,-1 0-1,1 1 1,0 0-1,0 1 0,0 1 1,1-1-1,-1 2 1,1-1-1,-1 2 1,1-1-1,-18 12 1,21-11-259,-3 2 9,0 0 0,0 1-1,1 0 1,0 0 0,0 1 0,-8 11-1,11-2-42,6-15 4,0-1 0,1 1 1,-1-1-1,1 0 0,0 1 1,-1-1-1,1 0 0,0 1 1,0-1-1,1 0 0,-1 0 1,0 0-1,1 0 1,0 0-1,-1 0 0,1 0 1,0-1-1,0 1 0,0 0 1,0-1-1,0 0 0,0 1 1,0-1-1,0 0 0,1 0 1,-1 0-1,0 0 0,1-1 1,3 1-1,14 5 261,1-1 0,31 4 0,-36-7-178,67 8 216,-57-9-304,1 2-1,-1 1 1,0 0 0,-1 2 0,1 1-1,47 21 1,-70-27-18,-1 1 0,1-1 0,-1 1 0,1 0 0,-1 0 0,0 0 0,0 0 0,0 0 1,0 0-1,0 0 0,0 1 0,-1-1 0,1 1 0,-1 0 0,0-1 0,0 1 0,0 0 0,0 0 0,0-1 0,0 1 0,-1 0 0,1 0 0,-1 0 0,0 0 0,0 0 1,0 0-1,0 0 0,-1 0 0,1 0 0,-1 0 0,1 0 0,-1-1 0,0 1 0,0 0 0,-1 0 0,-2 4 0,-3 7 26,-2 0 0,0-1-1,0 0 1,-2 0 0,-14 14-1,-4 1-42,-1-1 0,-1-1 0,-1-2 0,-1-1 0,-1-2 0,-66 30 0,97-49-16,0-1-1,0 1 1,0-1 0,0 0 0,-1 0 0,1-1-1,0 1 1,0-1 0,-1 1 0,1-1 0,0 0-1,-1 0 1,1 0 0,0-1 0,-5-1 0,7 2 7,0 0 0,0-1 0,0 1 1,0-1-1,0 0 0,1 1 0,-1-1 0,0 0 1,1 1-1,-1-1 0,0 0 0,1 0 1,-1 0-1,1 0 0,-1 1 0,1-1 0,0 0 1,-1 0-1,1 0 0,0-1 0,-1-1-23,1 0-1,0 0 1,0 0-1,0 0 0,0 0 1,1 0-1,-1 0 1,1 0-1,1-4 0,9-19-532,1 1-1,1 0 0,1 1 0,1 0 0,1 1 0,33-36 0,-14 16-1705,14-20-1895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4850,'0'0'2097,"0"0"-667,19 5 331,-14 0-1512,0 1-1,0-1 1,-1 1 0,1 0-1,-1 0 1,-1 0 0,1 0-1,-1 1 1,0-1-1,-1 1 1,1 0 0,-1 0-1,-1 0 1,1 0 0,0 11-1,1 16 446,-3 67-1,-1-84-698,-5 97 54,0 103 190,7-189-433,2 1-1,0-1 1,2 0 0,1 0-1,14 39 1,-18-60-265,1 0 1,0-1-1,0 1 0,0-1 1,1 0-1,0 0 0,0 0 0,1 0 1,0-1-1,-1 1 0,2-1 1,-1 0-1,1-1 0,7 6 1,13 2-3392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2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9684,'0'0'1521,"19"13"-672,-1-2-145,2 6-304,-5 1-304,-1 3-176,1 2-864,-5-2-2162,-9-4-2881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2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15719,'0'0'1243,"0"0"-376,0 0-250,0 0-158,0 0-110,2 4-111,1 3-213,-1 0 0,0 0 1,-1 0-1,1 0 1,-1 0-1,0 0 0,-1 0 1,0 1-1,0-1 0,-2 13 1,-19 83-39,12-65 37,-1 3-28,-28 152-356,33-156 280,1 0-1,2 1 1,3 42 0,-1-79 83,0 1 1,0-1 0,0 0 0,0 0-1,0 0 1,0 0 0,0 0-1,0 0 1,1 0 0,-1 0 0,0 0-1,1 0 1,-1 0 0,1 0-1,-1 0 1,1 0 0,0-1-1,-1 1 1,1 0 0,0 0 0,-1 0-1,1-1 1,2 2 0,-2-2 2,0 0 0,0 0 1,0 0-1,0 0 0,0 0 1,0 0-1,0 0 0,0 0 1,0-1-1,0 1 0,0 0 0,1-1 1,-1 1-1,-1-1 0,1 1 1,0-1-1,0 1 0,2-2 1,44-46 161,-36 36-182,4-3-2,1 0 0,0 0 0,1 2 0,1 0 0,0 1 0,31-15 0,-23 20 21,-19 11 0,-5-3 1,-1 0-1,0-1 0,0 1 0,0 0 0,0 0 0,0 0 0,0 0 0,-1 0 0,1 0 0,0 0 0,0 0 0,-1 0 0,1 1 0,-1-1 0,1 0 0,-1 0 0,1 0 0,-1 1 0,0-1 0,1 0 0,-1 3 0,0-3 7,2 7 7,-1 0-1,0 0 1,0 0 0,-1 0 0,0 0 0,-1 1-1,1-1 1,-4 11 0,-20 67 34,8-33-24,15-48-51,-3 7-75,1 0 0,0 0 0,1 0 0,0 1 1,1-1-1,1 1 0,0-1 0,2 16 0,-2-28-63,1 1 0,0-1 0,-1 1 0,1-1 1,-1 0-1,1 0 0,0 1 0,-1-1 0,1 0 0,-1 0 0,1 0 0,0 0 1,-1 0-1,1 0 0,0 0 0,-1 0 0,1 0 0,0 0 0,-1 0 0,1 0 1,0 0-1,-1-1 0,1 1 0,0 0 0,-1 0 0,1-1 0,-1 1 0,1 0 1,0-1-1,6-4-3413,17-22-344,-6-1 262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2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7427,'0'0'1404,"0"0"-433,0 0-480,3-2-222,35-13 679,0-2 1,44-27-1,-50 25-270,0 2 0,1 1 0,44-14 0,-76 31-669,1-1-1,-1 0 0,1 1 0,-1-1 1,0 0-1,1 1 0,-1 0 0,0-1 1,1 1-1,-1 0 0,0 0 0,0-1 1,1 1-1,-1 0 0,0 0 0,0 1 1,0-1-1,0 0 0,0 0 0,-1 0 1,1 1-1,0-1 0,-1 0 0,1 1 1,0-1-1,-1 0 0,0 1 0,1-1 1,-1 1-1,0-1 0,1 2 0,1 25 106,-1-1 0,-1 1 0,-1-1 0,-1 1 0,-2-1 0,-9 39 0,-1 9 57,-3 87 7,12-98-166,-3 0-1,-2 0 1,-20 63-1,27-117-11,-1-1 0,0 1 0,0-1 0,-1 0 0,0-1 1,-1 1-1,0-1 0,0 0 0,-13 11 0,17-17-9,0 0 1,0 0-1,0-1 1,0 1-1,0-1 1,0 0-1,-1 0 1,1 0-1,0 0 1,-1 0-1,1 0 1,-1-1-1,1 1 1,-1-1-1,1 1 1,-1-1-1,1 0 1,-1 0-1,0 0 1,1-1-1,-1 1 0,1 0 1,-1-1-1,1 0 1,0 1-1,-1-1 1,1 0-1,-1-1 1,1 1-1,0 0 1,0 0-1,0-1 1,0 0-1,0 1 1,0-1-1,0 0 1,1 0-1,-1 0 1,0 0-1,1 0 1,0 0-1,-3-4 1,-2-5-25,0 0 0,1 0 0,0 0 0,0-1 0,1 0 0,1 0 0,0 0 0,0 0 0,0-16 0,-1-22 19,4-49 1,0 38-33,-1 2 4,2-107-39,1 146 71,1-1-1,0 1 0,1-1 0,2 1 1,13-35-1,-10 43 26,-1 15 73,-7 0-77,0-1-1,0 0 1,0 0 0,0 0 0,-1 1-1,1-1 1,-1 0 0,0 1 0,1-1-1,-1 0 1,0 3 0,-7 51 68,-2 0 0,-23 79-1,-5 20 20,27-96-126,2 1 1,-1 93 0,9-132 15,1 0-1,1 0 1,1 0-1,1 0 1,0 0-1,2 0 1,1-1-1,0 0 1,1-1-1,19 32 1,-24-46-103,0 0 1,1 0-1,-1 0 1,1-1-1,0 0 1,1 0-1,-1 0 0,1 0 1,-1-1-1,1 1 1,0-1-1,1 0 1,-1-1-1,0 1 1,1-1-1,-1 0 1,1-1-1,0 1 0,0-1 1,-1 0-1,1-1 1,0 1-1,0-1 1,0 0-1,0-1 1,0 1-1,0-1 1,-1 0-1,11-4 1,17-15-3622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3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8516,'1'3'2062,"8"24"-1965,-2-1-1,-1 1 1,-1 0 0,-1 0-1,-2 1 1,0 40 0,-2-36 302,1 0-1,2 0 1,1 0 0,12 45 0,-5-50-360,0-1 1,2 1 0,1-2-1,1 0 1,1-1 0,26 31-1,-39-52-303,0 0-1,0 1 0,0-1 1,1-1-1,-1 1 0,1 0 1,-1-1-1,1 1 0,7 2 1,-8-4-3509</inkml:trace>
  <inkml:trace contextRef="#ctx0" brushRef="#br0" timeOffset="1">343 286 4210,'0'18'288,"-4"5"-640,-7 0-3490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3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7523,'0'0'3319,"3"1"-111,14 9-1229,-9 1-1892,-1 0 0,0 1 0,-1 0 1,0 0-1,-1 1 0,0 0 0,-1 0 0,-1 0 1,4 22-1,17 53-71,-19-78-81,1-1 1,0 0-1,12 14 1,-10-14-5321,-21-28-1711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3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6547,'20'10'2241,"0"3"-688,4 5-817,2 5-464,-8-2-608,-1 4-1377,-3-4-1744</inkml:trace>
  <inkml:trace contextRef="#ctx0" brushRef="#br0" timeOffset="1">365 208 2065,'4'-3'389,"28"-21"-36,-29 21-481,-3 3-262,1 0 344,-1 0 0,1 0 1,0 0-1,-1 0 0,1 0 0,-1 0 0,1 0 0,-1 0 1,1 0-1,0 0 0,-1 0 0,1 0 0,-1 0 0,1 0 1,-1 1-1,1-1 0,-1 0 0,1 0 0,-1 1 0,1-1 1,-1 0-1,1 1 0,-1-1 0,1 1 0,-1-1 0,0 0 1,1 2-1,0 27 1678,-2 0 0,-5 32 0,1-26-63,2 46-1,3-49-1347,2 0 0,1 0 0,2 0 0,0 0 0,3-1 0,0 0 1,14 31-1,-21-61-274,-1 0 1,1 0 0,-1 0 0,1-1 0,0 1-1,0 0 1,-1 0 0,1 0 0,0 0 0,0-1-1,0 1 1,0 0 0,0-1 0,0 1 0,0-1-1,0 1 1,0-1 0,0 1 0,0-1 0,1 0 0,-1 0-1,0 1 1,0-1 0,0 0 0,0 0 0,0 0-1,1 0 1,-1-1 0,0 1 0,0 0 0,0 0-1,0-1 1,0 1 0,0 0 0,1-1 0,-1 1-1,0-1 1,1-1 0,7-15-3326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3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4882,'4'1'2100,"0"1"-1832,0 1 0,0-1 0,0 0 0,0 1 0,-1 0 0,1 0 0,-1 0 0,0 0 0,0 0 0,0 1 0,0-1 0,-1 1 0,1 0 0,-1 0 0,0 0 0,0 0 0,-1 0 0,1 0 0,-1 1 0,0-1 0,0 1 0,0-1 0,0 7 0,3 19 97,-1 0 1,-3 42 0,0-51-153,1 448 1260,-5-399-2367,-3-71-1435,-25-16-3730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5939,'0'0'1512,"0"0"-162,5 24 2780,35 402 640,-69 256-3431,12-453-1618,17-226 251,-6 192-1004,7-170 25,2-1-1,1 0 0,6 27 0,-8-46-2964,-2-5-3261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99 4434,'0'0'1595,"-10"-4"-275,5 1-823,7 1 2726,130-23 1171,-7 0-3140,41 12-986,-1 7-1,183 17 1,-259-7-159,90-3 10,225-28 0,-381 25-118,84-5 77,-97 6-84,1 2 0,0-1-1,0 1 1,-1 1 0,1 0 0,-1 1-1,13 4 1,-20-5 98,0 1 1,0-1-1,0 1 0,0 0 0,-1-1 0,1 1 1,-1 1-1,0-1 0,0 0 0,0 0 1,0 1-1,0-1 0,-1 1 0,0 0 0,0-1 1,0 1-1,0 0 0,0 7 0,12 28 1070,27 24 130,-25-41-865,-1 1 1,13 29 0,-23-42-384,0 0 0,-1 0 0,0 0 1,-1 0-1,0 1 0,-1-1 0,0 1 0,-1-1 1,0 14-1,-23 136 123,13-102-52,-3 63 1,12-99-44,1-1 0,1 1 0,1 0 0,1-1 0,1 1 0,11 32 0,65 145 31,-49-130-62,43 141-1,-62-153-158,-3 1-1,-2 0 1,-2 0 0,-3 0 0,-7 67 0,-51 291-1228,14-136 661,34-212-1864,3 112 1,14-74 2712,-2-38-867,-3 123 0,-11-125-2653,4-59 2143,1-1 1,-1 1-1,0-1 0,-1 0 1,-6 10-1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6787,'46'184'6468,"-41"-155"-6133,-1 1 0,-1 0 0,-2 0 0,-4 39 0,-5-7-168,-3 1 0,-2-1 1,-26 69-1,38-127-175,1-4-21,14-25-377,5-14-2260,26-77-1,-17 31-2530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9909,'-3'4'2110,"-3"6"-1587,1 0 0,0 1 0,0 0 0,1-1 0,0 1-1,1 1 1,0-1 0,-1 16 0,-6 103 734,8-102-932,2 94 243,4 0 1,22 129-1,-20-192-1245,-4 1 0,-6 83 1,1-128-431,-1-17 508,0-24 325,12-82 359,-8 105 78,0 3 96,0 0 58,0 17 598,1-10-809,1 0-1,0 0 0,1 0 0,0 0 1,0 0-1,0-1 0,1 1 0,0-1 1,0 0-1,0 0 0,1 0 0,0-1 1,0 0-1,1 0 0,0 0 0,-1 0 1,1-1-1,1 0 0,-1 0 1,1-1-1,11 5 0,6 2-85,0-2 1,1 0-1,1-2 0,47 7 1,-9-8-80,0-3 0,0-2 0,0-3 0,0-3 0,95-21 0,309-106-374,-366 99-1556,146-70 0,-142 43-3304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14118,'13'-9'316,"0"0"0,1 1-1,1 1 1,0 0 0,-1 1-1,2 1 1,-1 0-1,1 1 1,-1 0 0,25-1-1,17 1 105,92 5-1,-100 1-37,832-17 709,-610-3-2039,-216 11-543,0-2 0,98-30 0,-121 23-2588,-21-9-3096,-10 25 7085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2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2513,'-18'34'-992,"-13"20"1248,-7 12-993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37 289 18520,'-2'0'212,"0"0"0,0 0 0,0-1 0,0 1 0,0 1 0,-1-1 0,1 0 0,0 0 0,0 1 0,0-1 0,0 1 0,0 0 0,0 0 0,0-1 0,0 1 0,-2 2-1,4-2-167,0-1-1,1 1 0,-1 0 0,0 0 1,0 0-1,1-1 0,-1 1 0,0 0 1,1 0-1,-1-1 0,1 1 0,-1 0 1,1-1-1,-1 1 0,1 0 0,-1-1 1,1 1-1,-1-1 0,1 1 0,0-1 1,0 1-1,-1-1 0,1 0 0,0 1 1,0-1-1,0 1 0,14 6 23,-1 0 0,1-1 0,16 5 0,10-1-19,1-2-1,0-2 1,0-2 0,66-1 0,174-23-321,-249 16 204,139-15-1416,205-50 0,-294 48-217,0-5 0,-2-2 0,0-5 0,109-61-1,-89 32-2842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3 259 10373,'-1'-9'230,"1"0"1,0 0-1,0 0 1,1 0-1,0 0 1,1 1-1,0-1 1,0 0-1,1 1 1,0 0 0,0-1-1,1 1 1,0 0-1,1 1 1,0-1-1,0 1 1,0 0-1,1 0 1,0 0-1,7-5 1,-4 3-83,0 1 0,1 0 0,-1 1 0,2 0 1,-1 1-1,1 0 0,0 0 0,0 1 0,1 1 0,-1 0 0,1 0 1,0 1-1,24-3 0,-31 6-139,0 0 1,0 0-1,-1 0 1,1 1-1,0 0 1,0 0-1,-1 0 1,1 0-1,-1 1 1,1-1-1,-1 1 1,0 1-1,1-1 1,-1 0-1,0 1 1,-1 0-1,1 0 1,5 5-1,-4-2 0,0 1 0,-1-1 0,1 1 0,-1 0 0,-1 0 0,1 1 0,-2-1 0,1 0 0,-1 1 0,3 11 0,-2-3 2,-1 0-1,-1 0 1,0 0 0,-1 0 0,-1 0-1,-1-1 1,0 1 0,-1 0 0,0 0 0,-10 26-1,6-29-20,1 0-1,-2-1 0,0 0 1,-1 0-1,0-1 0,0 0 0,-1 0 1,-1-1-1,0 0 0,0-1 1,-17 11-1,23-17-27,1 0 1,-1-1-1,1 1 0,-1-1 1,0 0-1,0 0 0,0-1 1,0 0-1,0 1 0,0-2 1,-1 1-1,1-1 1,0 1-1,0-1 0,-1-1 1,1 1-1,0-1 0,0 0 1,0 0-1,0 0 0,0-1 1,0 0-1,0 0 0,0 0 1,0-1-1,1 1 1,-1-1-1,1 0 0,0-1 1,0 1-1,0-1 0,0 1 1,1-1-1,-4-5 0,-1-3 13,0 0 0,1-1 0,0 0 0,1 0-1,1-1 1,0 0 0,1 0 0,0 0 0,1-1-1,1 1 1,0-1 0,0-22 0,2 25 31,0 0 0,0 0 0,1 0 0,1 1 0,0-1 0,1 0 0,0 1 0,0 0-1,1-1 1,1 1 0,0 1 0,0-1 0,1 1 0,1 0 0,12-16 0,-19 26-3,1-1 0,-1 1 0,1-1 0,-1 1-1,1-1 1,-1 1 0,1 0 0,0-1 0,-1 1 0,1 0-1,-1-1 1,1 1 0,0 0 0,-1 0 0,1 0 0,0-1-1,-1 1 1,1 0 0,0 0 0,-1 0 0,1 0 0,0 0-1,-1 0 1,1 0 0,0 1 0,0-1 0,-1 0-1,1 0 1,-1 0 0,1 1 0,0-1 0,-1 0 0,1 1-1,-1-1 1,1 0 0,0 1 0,-1-1 0,1 1 0,-1-1-1,0 1 1,1-1 0,-1 1 0,1-1 0,-1 1 0,0 0-1,1 0 1,10 25 40,-6-2-14,-1 0-1,-1 0 0,-1 1 0,-2-1 1,-3 40-1,1 27 144,25 152 581,-4-78-4499,-19-132-2359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2 248 8452,'-1'7'423,"1"1"0,0 0-1,0-1 1,0 1 0,1-1 0,1 1 0,-1-1 0,1 1-1,5 12 1,-6-18-382,0-1-1,1 1 0,-1 0 0,0 0 0,0-1 1,1 1-1,-1 0 0,1-1 0,0 0 1,-1 1-1,1-1 0,0 0 0,0 0 1,0 0-1,-1 0 0,1 0 0,0 0 1,0 0-1,1-1 0,-1 1 0,0-1 0,0 0 1,0 1-1,0-1 0,0 0 0,0 0 1,1-1-1,-1 1 0,0 0 0,0-1 1,0 1-1,0-1 0,0 0 0,0 1 0,0-1 1,0 0-1,3-3 0,9-3-40,0-1-1,-1 0 1,0-1 0,0-1-1,-1 0 1,-1-1 0,13-14-1,69-93-295,-54 64 307,-26 37 243,0-1 1,19-36-1,-31 50 208,-1 4-46,-9 27 216,-27 75-221,22-66-459,1 1-1,2-1 0,1 2 1,-8 74-1,18-104 7,0 0-1,1 0 1,0 0-1,0 0 1,1 0 0,0 0-1,1 0 1,-1-1-1,1 1 1,1-1-1,-1 1 1,1-1 0,7 8-1,-9-12 7,0 0-1,0-1 1,1 0 0,-1 1-1,0-1 1,1 0 0,0 0-1,-1 0 1,1-1 0,0 1-1,0 0 1,0-1 0,0 0-1,0 0 1,0 0 0,1 0-1,-1 0 1,0-1 0,0 0-1,1 1 1,-1-1 0,0 0-1,1-1 1,-1 1 0,0 0-1,0-1 1,1 0 0,-1 0-1,0 0 1,0 0 0,0 0-1,0-1 1,0 1 0,0-1-1,3-3 1,5-3-634,0-1 1,-1 0-1,0-1 0,-1 0 1,11-14-1,18-25-3449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66 171 7908,'0'0'1867,"0"0"-626,2 4-545,0-1-630,-1 1 0,0 1 0,0-1 0,-1 0 0,1 0 0,-1 0 0,0 0 0,0 0 0,0 1 0,0-1 0,-1 0 0,0 0 0,-1 5 0,-21 63 18,14-45-17,-2 5 56,6-17 252,0-1 0,0 1 1,1 0-1,1 0 0,-1 22 1,6-46-154,1 0 0,0 1 0,0-1 0,1 1 0,0 0 0,6-9 0,4-10-66,19-40-136,-9 20-369,-2 0 0,-2-1 1,-2-1-1,13-57 0,-31 103-907,-1 1-1028,-4-12-1432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8900,'16'-38'3431,"-13"32"-1655,-10 22-1207,-3 11-451,2 0-1,1 1 1,1-1 0,1 1-1,2 0 1,0 36 0,13 169-735,-10-232 613,0 1-20,1 16-581,0-1 0,1 1 1,2-1-1,-1 0 0,8 20 0,-11-37 547,0 0 0,0 0 0,1 0 0,-1 0-1,0 0 1,0 0 0,0 0 0,0 0-1,0 0 1,0 0 0,0 0 0,0 0-1,0 0 1,0 0 0,0 0 0,0 0 0,0 0-1,0 0 1,0 0 0,0 0 0,0 0-1,0 0 1,0 0 0,0 0 0,1 0-1,-1 0 1,0 0 0,0 0 0,1-15-2837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7203,'-3'3'1894,"1"0"-1785,0 0-1,0 0 0,0 0 1,0 0-1,1 0 0,-1 0 1,1 1-1,0-1 0,0 0 1,0 1-1,1-1 0,-1 1 1,1 0-1,0-1 0,0 1 1,0-1-1,0 1 0,0-1 1,1 1-1,0-1 0,0 1 1,0-1-1,0 0 0,0 1 1,1-1-1,-1 0 0,1 0 1,0 0-1,3 4 0,1 2-257,0 0 0,1 0 0,0 0 0,0-1-1,1 0 1,0-1 0,0 0 0,1 0 0,10 6 0,3-1-466,-1-1 1,2-1 0,0-1 0,39 10 0,-55-17 682,0-1 0,0 1 0,-1-1 0,1-1 0,0 1 0,0-1 0,0 0 0,0 0 0,0-1 0,0 0 0,0-1 0,-1 1 0,1-1 0,0 0 0,-1-1 0,0 0 0,1 0 0,-1 0 0,0-1 1,0 1-1,5-7 0,-8 8-62,-1-1 0,0 0 0,0 1 0,0-1 0,0-1 0,-1 1 0,1 0 0,-1 0 0,0 0 0,1-1 0,-2 1 0,1-1 0,0 1 0,-1-1 0,1-3 0,-6-54 261,0 19 2803,5 39-2152,0 3-240,0 0-252,12 40 172,-8-6-894,-1 0 0,-2 0 0,-2 1-1,0-1 1,-3 0 0,0 0 0,-3 0 0,-16 54 0,9-54-2103,-4-3-1725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10485,'7'-4'417,"-1"1"0,1 0-1,0 0 1,0 0 0,0 1 0,1 0 0,-1 1 0,0 0 0,1 0 0,7 0 0,-13 1-390,1 1 0,0-1 0,-1 0 0,1 1 1,-1 0-1,1 0 0,-1-1 0,1 1 0,-1 1 0,0-1 1,1 0-1,-1 1 0,0-1 0,0 1 0,0-1 1,0 1-1,0 0 0,0 0 0,-1 0 0,1 0 1,0 0-1,-1 0 0,0 1 0,0-1 0,1 0 0,-1 1 1,-1-1-1,1 1 0,0-1 0,-1 1 0,1 3 1,1 17 134,-2-1 1,0 0 0,-2 0 0,0 0 0,-2 0 0,0 0 0,-12 32-1,11-32-152,-45 145-3035,49-184-2359,-2-14-66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147 231 7668,'-4'-2'255,"-1"1"1,1-1 0,-1 1 0,1-1 0,-1 1 0,1 1-1,-1-1 1,0 1 0,0-1 0,1 1 0,-1 1 0,0-1 0,1 1-1,-1-1 1,0 1 0,1 1 0,-1-1 0,1 1 0,-1 0 0,1 0-1,0 0 1,-4 3 0,4-2-191,1 0-1,0 0 1,0 1-1,0-1 1,0 1-1,0 0 1,1 0-1,0 0 1,0 0-1,0 0 1,0 0-1,1 1 1,-1-1-1,1 1 1,0-1 0,1 1-1,-1-1 1,1 1-1,0-1 1,0 1-1,0 0 1,2 8-1,-1-9-78,0 0 0,0 0 0,0 0 0,1 0 0,0 0 0,0 0-1,0 0 1,0-1 0,0 1 0,1-1 0,0 0 0,-1 0 0,1 0 0,0 0 0,1 0-1,-1 0 1,0-1 0,1 0 0,0 1 0,-1-1 0,1-1 0,0 1 0,0 0 0,0-1 0,0 0-1,0 0 1,0 0 0,6 0 0,15 2 10,0-1-1,0-1 1,42-3-1,-40 1 64,-10 0-42,182-14 239,-176 12-433,0-1 1,0-1-1,-1-1 1,0-2-1,0 0 1,31-16-1,-47 20 186,0-1 0,-1 1-1,1-2 1,-1 1 0,0 0 0,0-1 0,-1 0 0,0 0-1,0-1 1,0 1 0,-1-1 0,0 1 0,0-1 0,0 0 0,2-15-1,-4 19 393,-1 3-17,0 0-75,0 0-66,0 0-43,-2 5 5,-5 20 0,1 0 0,1 0 0,1 0 0,1 1 0,0 43-1,-3 30-117,-19 98-127,24-193-120,1-4 5,2-3-8,59-155-286,-15 35 407,-41 111 36,61-129 56,-60 129-76,2 0 0,-1 1 0,1-1-1,1 2 1,0-1 0,0 1 0,1 0-1,18-13 1,-27 22 21,0 1 0,0-1 0,-1 1 0,1 0 0,0-1 0,0 1 0,-1 0 0,1-1 0,0 1 0,0 0 0,0 0 0,0 0 0,-1 0 0,1 0 0,0 0 0,0 0 0,0 0 0,0 0 0,-1 0 0,1 0 0,0 1 0,0-1 0,0 0 0,-1 1 0,1-1 0,0 0 0,0 1 0,-1-1 0,1 1 0,0-1 0,-1 1 0,1 0 0,0-1 0,-1 1 0,1-1 0,-1 1 0,1 0 0,-1 0 0,1-1 0,-1 1 0,1 1 0,9 31-78,-3 35-18,-4-35-18,13 58-1,-14-82 189,1 1 0,0-1 0,1 0 0,0 0 0,1 0 0,-1 0 0,2-1 0,-1 0 0,1 0 0,9 10 0,-14-18-32,-1 1 1,1 0-1,0-1 1,-1 1-1,1 0 1,0-1-1,-1 1 1,1-1-1,0 1 1,0-1 0,0 1-1,0-1 1,-1 1-1,1-1 1,0 0-1,0 0 1,0 1-1,0-1 1,0 0 0,0 0-1,0 0 1,0 0-1,0 0 1,0 0-1,0 0 1,0-1-1,0 1 1,0 0-1,-1 0 1,1-1 0,1 1-1,0-2-25,0 0-1,0 0 1,0 0 0,0 0 0,0 0-1,-1 0 1,1 0 0,-1 0 0,1-1-1,-1 1 1,1-4 0,5-11-226,-1-1 1,5-28-1,-9 38 230,-2 5-28,9-40 78,2 1-1,2 0 1,22-52 0,-34 94-39,-1-1 0,0 0-1,0 0 1,1 0 0,-1 1 0,0-1-1,1 0 1,-1 0 0,1 1 0,-1-1 0,1 0-1,-1 0 1,1 1 0,-1-1 0,1 1 0,0-1-1,-1 1 1,1-1 0,0 1 0,0-1-1,-1 1 1,1 0 0,0-1 0,0 1 0,0 0-1,-1-1 1,1 1 0,0 0 0,1 0-1,0 1 1,-1-1-1,0 1 1,0 0-1,0 0 0,0 0 1,0 0-1,0 0 1,0 0-1,0 0 0,-1 0 1,1 0-1,0 1 1,-1-1-1,1 0 0,-1 0 1,1 2-1,13 55 381,-14-33-407,2 0 0,0-1 0,2 1 0,1 0 0,0-1 0,2 0 0,1 0 0,13 25 0,-20-46 16,0-6 0,5-59-21,-5 38 40,2 0 1,8-37 0,-9 54 39,0 1 0,0 0 0,0 0 0,1-1 0,0 2 0,1-1 0,-1 0 0,1 1 0,0-1 0,0 1 0,1 0 0,-1 1 1,1-1-1,6-3 0,-10 6-56,1 1-1,-1 0 1,1 0 0,-1-1 0,1 1 0,0 1 0,-1-1-1,1 0 1,0 0 0,0 1 0,0-1 0,-1 0 0,1 1-1,0 0 1,0 0 0,0-1 0,0 1 0,0 0-1,0 0 1,0 1 0,0-1 0,0 0 0,-1 1 0,1-1-1,0 1 1,0 0 0,0-1 0,-1 1 0,1 0 0,0 0-1,-1 0 1,1 0 0,0 0 0,-1 1 0,0-1 0,1 0-1,-1 1 1,0-1 0,0 1 0,0 0 0,1-1 0,-2 1-1,1 0 1,1 2 0,3 8-32,0 0 1,-1 0-1,-1 0 0,0 0 0,2 19 1,23 282-780,-11-100 335,-27-377-1321,7 85 958,-14-87 1,-66-282-3090,79 430 3958,4 23-535,6 31-2190,0-8-921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10325,'86'-10'6413,"-84"10"-6323,0 0 0,0 0 0,0 0 0,-1 0 0,1 0 0,0 0 0,0 0-1,-1 1 1,1-1 0,0 0 0,0 1 0,-1 0 0,1-1 0,0 1 0,-1 0-1,1 0 1,-1 0 0,1 0 0,-1 0 0,0 0 0,1 0 0,-1 1 0,0-1 0,0 0-1,0 1 1,0-1 0,0 1 0,0-1 0,0 1 0,0 0 0,-1-1 0,1 1-1,0 0 1,-1-1 0,0 1 0,1 0 0,-1 0 0,0 2 0,1 10-10,0 0 0,-1-1-1,-1 1 1,-2 14 0,1-9 84,-1 110 26,-7 73-332,9-197 41,0 0 1,0 0-1,0 0 1,0 0-1,-1-1 0,0 1 1,0 0-1,0-1 1,0 1-1,-7 7 0,8-11-64,-1 1 0,1 0 0,-1-1-1,0 0 1,0 1 0,0-1 0,0 0 0,0 0-1,0 0 1,0 0 0,-1 0 0,1 0-1,0-1 1,0 1 0,-1-1 0,1 1-1,0-1 1,-1 0 0,1 0 0,0 0 0,-1 0-1,1 0 1,0-1 0,-1 1 0,-1-2-1,-38-14-5490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10517,'0'-30'16,"3"-14"-400,2-3-833,5 11-1408,-7 16-641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275 441 17864,'-18'-31'656,"1"-1"-495,0-8-241,-1-3-369,-2 4-447,-5 0-353,-6-7-287,0 0-225,0 4-208,-2-1-816,-1 4-1345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2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141 679 5266,'-4'2'745,"-52"37"-2178,24-14 4539,29-23-551,3-2-156,0 0-558,0 0-577,0 0-370,4 0-752,-4 1-123,0-1-1,0 0 1,-1 0-1,1 0 0,0 0 1,0 1-1,0-1 1,0 0-1,0 0 1,0 0-1,0 1 1,0-1-1,0 0 0,0 0 1,0 0-1,0 1 1,0-1-1,0 0 1,0 0-1,0 0 1,0 1-1,0-1 0,0 0 1,0 0-1,0 1 1,0-1-1,0 0 1,0 0-1,0 0 1,0 0-1,0 1 0,1-1 1,-1 0-1,0 0 1,0 0-1,0 0 1,0 1-1,0-1 0,1 0 1,-1 0-1,0 0 1,0 0-1,0 0 1,1 0-1,-1 0 1,0 1-1,0-1 0,0 0 1,1 0-1,-1 0 1,0 0-1,0 0 1,0 0-1,1 0 1,-1 0-1,0 0 0,0 0 1,0 0-1,1 0 1,-1-1-1,-4 10 70,-7 18-93,0 1 0,-9 40 0,17-58 3,1 0 0,1 1 1,0-1-1,0 0 0,1 1 0,0-1 1,0 1-1,2-1 0,-1 1 0,4 11 1,-4-20 2,-1 0 1,1 0 0,-1 0 0,1-1-1,0 1 1,0 0 0,0 0 0,0-1 0,0 1-1,0-1 1,1 1 0,-1-1 0,0 1 0,1-1-1,-1 0 1,1 0 0,-1 1 0,1-1 0,0 0-1,-1 0 1,1-1 0,0 1 0,0 0-1,0-1 1,0 1 0,2 0 0,0-1 0,0-1 0,0 1 0,1-1 1,-1 1-1,0-1 0,0 0 0,0-1 0,0 1 1,0-1-1,0 0 0,5-3 0,10-7-56,-1-1-1,0-1 1,22-22-1,-40 35 49,33-33-216,-1-1 0,-2-2 0,-1-1 0,-3-1 0,-1-2 1,-1 0-1,-3-1 0,-1-2 0,-3 0 0,-1-1 0,-2 0 0,-3-1 0,-1 0 0,-2-1 0,2-74 0,-2-91 2042,-29 234-865,9-2-806,2 0 0,1 1 1,0 0-1,-10 42 0,-1 0 41,14-47-179,-111 335 1780,93-265-1719,3 1-1,-9 102 1,29-180-354,0 0 0,1 0 0,0-1 0,1 1 0,0 0 0,0 0-1,1 0 1,0-1 0,4 11 0,-5-17 96,0 1-1,0-1 1,0 1-1,1-1 1,-1 0-1,1 0 1,-1 0-1,1 0 1,0 0-1,0 0 1,0 0-1,0 0 1,1-1-1,-1 1 1,0-1-1,0 0 1,1 1-1,-1-1 1,1 0-1,0 0 1,-1-1-1,1 1 1,-1-1-1,1 1 1,0-1-1,0 0 1,-1 0 0,1 0-1,0 0 1,-1 0-1,1-1 1,0 1-1,3-2 1,23-8-3339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5651,'0'0'2929,"24"38"-512,-4 5-416,4 24-416,6 14-369,1 27-367,5 26-225,3 22-256,0 23-160,2 14-160,5 10-176,1 5-240,1-9-496,-2-14-817,-6-25-2097,-10-37-2289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17112,'0'0'403,"3"3"-203,0-1-186,0 0 1,1 0-1,-1 0 0,1 0 1,-1-1-1,1 1 0,-1-1 1,1 0-1,0 0 1,0 0-1,-1 0 0,1-1 1,0 1-1,0-1 1,6-1-1,71-7 118,-45 3-102,533-24-189,-336 24-103,294-45 0,-414 30 250,161-23-25,-226 39 32,-1 1 1,1 3 0,81 9-1,-108-5 86,-1 1 1,1 0-1,-1 2 0,-1 0 0,1 1 1,-1 2-1,-1-1 0,0 2 0,0 1 0,-1 0 1,0 1-1,-2 0 0,1 2 0,-1 0 1,-1 0-1,-1 2 0,0-1 0,14 27 0,-5-3 70,-1 1-1,-2 1 0,-2 0 0,-2 2 1,-2-1-1,-1 2 0,7 62 1,-9-18 170,-5-1 0,-3 1 0,-13 119 0,-56 261-324,62-440-27,-20 115-392,-6-2 1,-6 0-1,-61 149 1,89-269 33,-1-1 1,-1-1-1,-14 21 1,23-38 191,1-1 1,-1 0 0,1 0 0,-1 0 0,0 0 0,0 0-1,0 0 1,0-1 0,0 1 0,-1-1 0,1 1 0,-4 1-1,-39 0-5924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18697,'19'13'1040,"19"-5"-336,19-2-63,22-4-177,-2-10-272,11 5-192,-3-2-288,5 3-272,10 2-561,-4-3-880,-1-15-4418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2918 14391,'7'4'286,"-1"0"0,2 0 1,-1 0-1,0-1 1,1 0-1,-1-1 1,1 0-1,0 0 1,0 0-1,0-1 0,0 0 1,0-1-1,0 0 1,11-1-1,-9-1-274,0 0-1,0-1 1,-1 0-1,1-1 0,-1 0 1,0 0-1,0-1 1,0 0-1,-1-1 1,0 0-1,10-8 1,6-11-7,0 0 1,-1-2-1,21-33 1,-1 2 20,4-5-20,-3-1 1,-3-3 0,-3-1 0,-3-2 0,30-88 0,-31 58 21,-4-2 1,-5-1-1,15-138 0,-33 185-20,52-672 1268,-59 704-1185,-2 0 1,0 0 0,-1 0-1,-2 0 1,-10-35 0,10 46-63,0 0 0,-1 1 1,-1-1-1,0 1 0,0 1 1,-1-1-1,0 1 0,-1 1 0,-1-1 1,-19-16-1,-75-54 25,-102-90-7,176 145-126,-1 0 0,-1 3 1,-1 0-1,-51-25 0,77 44-31,1 1 1,0-1 0,-1-1 0,2 1-1,-1-1 1,-8-9 0,12 12 28,1 1 1,0-1-1,0 0 0,0 1 1,0-1-1,0 0 0,0 0 1,0 0-1,0 0 0,1 0 1,-1 1-1,1-1 0,0 0 1,-1 0-1,1 0 0,0 0 0,0 0 1,0 0-1,1 0 0,-1 0 1,0 0-1,1 0 0,-1 0 1,1 0-1,0 0 0,-1 0 1,1 0-1,0 0 0,0 1 1,3-4-1,16-20-2283,2-3-2603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4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9124,'4'3'2265,"17"11"153,-14-10-1775,0 0 1,-1 1 0,1 0-1,-1 0 1,0 0 0,6 7-1,-11-9-472,-1-3-29,-55 54 210,39-33-358,1 1 0,1 0 0,1 1 1,1 0-1,-11 30 0,-25 47-103,3-30-300,27-43-1031,1 0 1,-26 57-1,42-80-1953,1-4-1989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5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5763,'0'0'1897,"-1"4"-353,0 2-1155,0 0-1,0 0 0,0 0 0,1 0 1,0 0-1,0 0 0,1 1 1,0-1-1,0 0 0,0 0 1,0 0-1,1-1 0,4 9 1,-3-9-275,0 1 1,1-1-1,0 0 1,0 0 0,0-1-1,0 1 1,1-1-1,0 0 1,0 0 0,0-1-1,1 1 1,-1-1-1,1 0 1,6 2-1,35 11-564,0-2 0,1-2-1,1-3 1,85 7 0,-29-13-3664,-55-5 507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5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4673 3618,'0'0'1731,"0"0"-74,0 0-128,0 0-161,0 0-138,18 5 856,-14-6-1959,-1 1 0,1-1 0,0 1-1,0-1 1,0 0 0,-1-1 0,1 1-1,-1 0 1,1-1 0,-1 0-1,0 0 1,6-4 0,35-32 216,22-33-385,86-119 1,-18-26 774,-90 139-452,-10 17-320,-3-2 1,-3-1-1,-3-2 1,32-121-1,-39 99-212,-3-1 0,-5-1-1,0-115 1,-11-89 258,9-318 2032,-8 552-1867,-2 1 0,-3 0-1,-20-97 1,13 92 104,5 10-143,2-1 0,3 0-1,2 0 1,14-107 0,59-209-75,-69 356-43,94-367 350,-69 275-277,-29 103-85,3-4 17,-1 0 0,0-1 1,-1 1-1,1-1 0,-1 1 0,-1-1 1,0 0-1,0 1 0,-1-10 1,0 16-15,0-1 1,1 0 0,-1 1-1,0-1 1,0 1 0,-1-1-1,1 1 1,0-1-1,0 1 1,-1 0 0,1 0-1,-1-1 1,1 1 0,-1 0-1,1 0 1,-4-1 0,0-1 5,-3-2-19,-1 0 0,1 1 0,-1-1 0,0 2 0,0-1 0,-1 1 1,-12-2-1,14 3 13,0 0 0,1 0-1,-1 0 1,1-1 0,-1 0 0,1-1 0,0 1 0,0-1 0,1-1 0,-1 1 0,-6-7 0,-54-62-39,45 47 111,-1 0 0,-2 2 0,-31-25 0,47 42-71,-1 1-1,0 0 1,0 1 0,0 0 0,-1 0-1,0 1 1,0 0 0,0 1 0,0 0-1,0 1 1,0 1 0,-1-1 0,-18 2-1,-9 0 142,18 0-89,0 0 0,0 2 0,-41 7 1,58-8-76,3-1 8,0 0 1,0 0-1,0 0 1,0 0-1,0 0 1,0 0-1,0 0 1,1-1-1,-1 1 1,0 0-1,0-1 1,0 1 0,0-1-1,1 1 1,-1-1-1,0 1 1,0-1-1,1 0 1,-1 1-1,0-1 1,1 0-1,-1 1 1,1-1-1,-1 0 1,1 0-1,-1 0 1,1 0-1,-1-1 1,-1-32-484,4 23-33,0 1-1,0-1 1,1 1 0,6-13-1,-4 14-272,-3 4-197,1 0 1,-1 0-1,0-1 0,0 1 1,-1 0-1,2-7 0,-2-8-4616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49:5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3682,'-3'21'1040,"3"4"-432,0 4-15,5-1 223,3-5 417,2-5 111,1 0-95,4 1-321,-2-1-672,4 4-1808,-17-22-4771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50:1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4722,'-16'25'1361,"1"-2"-625,-3 6-192,0-1-159,9-10-209,-1 2-48,5-6-96,5-14 16,1 22 0,-1-22 160,0 0 160,25 3 0,-10-10 0,-1-3-144,4-4-304,-1-1-656,2-3-1089,-2-5-1536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50:1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4914,'-2'3'1822,"-67"173"3962,26-61-4877,30-80-734,11-26-4411,3-33-1234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2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45 9877,'0'-2'4087,"-9"-16"-1643,6 15-2353,0 1 1,0-1 0,-1 1 0,1 0 0,-1 0 0,1 0 0,-1 1 0,0-1 0,1 1 0,-1 0 0,0 0 0,0 0 0,0 1 0,0-1 0,0 1 0,0 0 0,0 0 0,0 0 0,0 0 0,0 1 0,0 0 0,0 0 0,0 0 0,0 0 0,1 1 0,-1-1 0,0 1 0,1 0-1,0 0 1,-1 0 0,1 1 0,0-1 0,-5 5 0,-7 7-75,1 1-1,0 0 0,1 1 0,0 0 1,-13 23-1,21-31-47,1 0 1,-1 1-1,1 0 0,0-1 1,1 1-1,0 0 1,1 1-1,0-1 0,0 0 1,1 1-1,0-1 1,0 1-1,2 14 0,0-19 8,0 0 0,0-1 0,1 1 0,0-1 0,0 0 0,0 1 0,0-1 0,0 0 0,1 0 0,0 0 0,0 0 0,0-1 0,0 1 0,1-1 0,-1 0 0,1 0 0,0 0 0,0 0 0,0-1 0,0 0 0,0 0 0,1 0 0,-1 0 0,1 0 0,-1-1 0,1 0 0,-1 0 0,6 0 0,-7 0-209,6-6-1007,-11 4 589,-10-1 448,-6-1-646,-1 1 1,-29 1-1,30 1-805,0 0 0,-35-6 0,23-2-2480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50:1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3666,'0'0'1120,"0"0"-242,0 0 13,0 0 125,0 0 73,0 0-83,0 0-190,0 0-208,0 1-556,1 1-1,-1-1 1,1 0-1,-1 0 1,1 0-1,-1 0 1,0 0-1,0 1 1,1-1-1,-1 0 1,0 0-1,0 1 1,0-1-1,-1 0 1,1 0-1,0 2 0,-29 71 175,-3-1 0,-43 71 0,74-141-842,1-3-801,2-6-1435,7-22-1368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50:1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4786,'-1'5'1969,"-4"14"-1150,0 1 0,-1 0 0,-2-1-1,0 0 1,-1-1 0,0 0 0,-20 27 0,14-22-683,1 0-1,1 1 1,2 0 0,-13 37 0,-1 44-107,19-62-4684,6-40-78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222 190 14615,'60'-184'3092,"-62"183"-3094,1 1 0,0-1 1,0 0-1,-1 1 0,1-1 0,0 1 1,-1-1-1,1 1 0,-1 0 1,1-1-1,0 1 0,-1 0 0,-2 0 1,-6 1-59,1 0 0,0 1 0,0 0 0,0 0 0,0 1 0,0 0 0,0 1-1,1 0 1,-1 0 0,1 1 0,0 0 0,-8 7 0,5-4 27,1 1 0,0 0 0,1 0 0,0 1 0,0 0 0,1 1 0,0-1 0,-6 14 0,5-4 48,1 1 0,1 0 1,1 1-1,0 0 0,2 0 0,-3 40 1,5 134 517,29 194 821,0 12-432,-24-256-944,8 171 458,-5-247-1422,4 0-1,26 101 1,-12-91-4065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2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16968,'-27'33'1488,"11"3"-639,0 13-417,8 3-224,4-4-96,-2 2-48,-1 1-48,2 1 16,0-1-48,4-5-176,2-2-336,6-8-897,-2-10-3665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30 10213,'-2'-4'2094,"-3"-3"-1453,-8-12 2635,16 35-2132,61 173 654,-40-109-4384,-14-46-1,-4-10-5339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62 228 14118,'-5'-15'391,"1"1"0,1-1 0,0 0 0,1 0-1,0-1 1,1-21 0,-1-16 1926,1 50-2063,1 3-139,7 24-38,-5 1 6,-2 0 0,0-1-1,-2 1 1,0-1 0,-2 1 0,-10 36-1,-5 33-29,19-91-50,-2 7-2,0 0-1,1 0 1,0 0 0,0 1 0,1-1-1,1 0 1,0 0 0,0 0-1,1 0 1,5 16 0,-6-26-1,0 1 0,0-1 1,0 1-1,0-1 0,0 1 0,0-1 1,0 0-1,0 1 0,0-1 0,0 0 0,0 0 1,0 0-1,0 0 0,0 0 0,0 0 1,0 0-1,0 0 0,1 0 0,-1 0 0,0 0 1,0-1-1,0 1 0,1-1 0,4-3 8,0 0 0,-1-1-1,0 1 1,0-1 0,0 0-1,0 0 1,-1-1 0,0 1-1,0-1 1,-1 0 0,1 0-1,2-8 1,4-5 18,44-72 64,104-161 14,-152 243-125,0 1 0,1 0-1,0 1 1,0 0 0,1 0-1,0 0 1,11-6 0,-18 13 12,0 1 1,0 0-1,1-1 0,-1 1 1,0 0-1,0 0 1,0 0-1,0 0 1,0 0-1,0 0 0,0 0 1,-1 0-1,1 0 1,0 0-1,-1 1 1,1-1-1,0 0 0,0 3 1,1 8-6,0 1 1,0 0-1,-2 0 1,1 0-1,-2 0 1,1 0-1,-2 0 1,-4 19-1,1 4-19,3-22-6,-1 10 33,1 1 0,2 44 0,1-63-78,-1 0 0,1 0 0,0-1-1,1 1 1,-1 0 0,1 0 0,0-1-1,1 1 1,-1-1 0,1 1 0,0-1 0,1 0-1,-1 0 1,1-1 0,0 1 0,8 7 0,-10-10-107,0 0 0,1-1 0,-1 0 1,0 1-1,0-1 0,1 0 1,-1 0-1,1-1 0,-1 1 1,1 0-1,-1-1 0,1 1 1,-1-1-1,1 0 0,0 0 0,-1 0 1,1 0-1,-1 0 0,1-1 1,2 0-1,22-14-5337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29 154 12710,'3'4'1392,"26"22"228,-3-3-902,33 38-1,-57-59-656,-1-1-1,1 1 0,0 0 1,0-1-1,0 0 1,0 1-1,0-1 0,0 0 1,0 0-1,0 0 0,1 0 1,-1 0-1,0-1 1,0 1-1,1-1 0,-1 1 1,1-1-1,-1 0 1,0 0-1,1 0 0,-1 0 1,1 0-1,-1-1 0,0 1 1,1-1-1,-1 1 1,0-1-1,0 0 0,5-2 1,5-3 45,-1-1 0,1 0 0,-1 0 1,11-10-1,-9 7-82,2-1-79,0-1 1,-1-1-1,0 0 1,16-21-1,-28 31-6,1 0-1,0 0 1,-1-1 0,1 1-1,-1-1 1,0 1 0,0-1-1,-1 0 1,1 0 0,-1 0-1,0 0 1,0 0 0,0 0-1,0 0 1,-1-1 0,1 1-1,-1 0 1,0 0-1,-1 0 1,1-1 0,-1 1-1,0 0 1,0 0 0,0 0-1,-3-7 1,1 8-17,1 0 1,-1 0-1,1 0 1,-1 1-1,0 0 0,0-1 1,0 1-1,-1 0 0,1 1 1,0-1-1,-1 0 0,1 1 1,-1 0-1,0 0 0,1 0 1,-1 0-1,0 1 1,1-1-1,-1 1 0,0 0 1,0 0-1,-4 1 0,-4-1 6,1 1 1,-1 1-1,0 0 0,0 1 0,-19 7 0,16-3 87,0 1-1,0 1 1,0 0 0,1 1-1,1 0 1,0 1 0,0 1-1,1 0 1,0 1 0,1 0-1,-10 17 1,12-18 131,2 0-1,-1 0 1,2 1-1,0 0 1,0 1 0,1-1-1,1 1 1,0 0-1,1 0 1,1 1 0,0-1-1,1 0 1,0 23-1,2-31-51,0 1-1,1-1 0,0 1 0,0-1 1,0 0-1,0 0 0,1 0 0,0 0 1,1 0-1,-1 0 0,1-1 0,0 0 0,0 0 1,1 0-1,0 0 0,0-1 0,0 1 1,8 4-1,-3-2-335,1-1 0,0-1 0,1 1 0,-1-2 0,1 1 1,0-2-1,0 1 0,24 2 0,15-4-4280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2913,'0'0'1377,"5"-25"-321,-5 25-591,8-28-657,-8 28-1025,6-18-1120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1169,'0'0'-97,"0"0"-383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7 8164,'15'-6'6069,"-20"12"-6095,1 1 0,-1-1 0,0-1 1,-1 1-1,1-1 0,-1 0 0,0 0 0,0 0 0,-9 4 0,6-3 19,0 0 1,1 0-1,0 1 1,0 0-1,-12 15 0,12-12 59,2 1 0,-1 0 0,1 1 0,1-1 0,0 1 0,-4 19 0,7-26-47,1 0 0,1 0 0,-1 0 0,1 0 0,0 0 0,0 0 0,0 0 0,1 0 0,-1 0 0,1-1 0,1 1 0,-1 0 0,1 0 0,-1 0 0,1-1 0,1 1 0,-1-1 0,6 7 0,-7-9-6,1-1 0,0 1 0,-1-1-1,1 0 1,0 0 0,0 0 0,0 0 0,0 0-1,0 0 1,0 0 0,0-1 0,0 1 0,0-1-1,0 1 1,0-1 0,1 0 0,-1 0-1,0 0 1,3 0 0,42-9-266,-38 5 186,-1 0 0,0 0 0,0-1-1,0 0 1,0 0 0,-1-1-1,0 0 1,0 0 0,12-15-1,3-6 67,22-37 0,-30 43 197,-13 19-30,-1 2-3,7 0-24,0 1 88,-8 11-110,1-7-93,-3 17 97,1-14-95,0 1 0,1 0 0,0-1 0,0 1 1,1-1-1,0 1 0,1 0 0,0-1 0,0 1 0,1-1 0,0 1 0,5 12 0,-6-20-8,0 1 0,0 0 0,0-1 0,1 0 0,-1 1 0,0-1 0,1 0 0,-1 1 0,1-1 0,-1 0 0,1 0 0,0 0 0,0-1 0,-1 1 0,1 0 0,0-1 0,0 1 0,0-1 0,-1 1 0,1-1 0,0 0 0,0 0 0,0 0 0,0 0 0,0 0 0,0 0 0,0-1 0,0 1 0,-1-1 0,1 1 0,3-2 0,3-1 8,0 0 0,0 0 0,0-1 0,0 0 0,9-6 0,13-12-1143,-2-2 0,42-41 0,-43 35-2225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2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54 14503,'9'-38'3457,"-8"34"-2806,3-8 534,-49 126-759,-81 235-465,-61 224-2784,184-562 2638,-2-1 1,1 0-1,-1 0 0,-1 0 0,0-1 1,0 0-1,-1 0 0,-8 8 1,13-15-23,0 0 0,0 0 1,-1 0-1,1 0 1,-1 0-1,1-1 1,-1 0-1,0 1 0,1-1 1,-1 0-1,0 0 1,0 0-1,0-1 1,0 1-1,1 0 1,-1-1-1,0 0 0,0 0 1,0 0-1,0 0 1,0-1-1,0 1 1,0-1-1,0 1 0,0-1 1,0 0-1,1 0 1,-1 0-1,0-1 1,1 1-1,-1-1 1,1 1-1,-1-1 0,-2-3 1,-22-20-4932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263 139 12406,'1'-8'18,"0"-1"0,-1 1 1,0-1-1,-1 1 0,0 0 0,0-1 1,-1 1-1,0 0 0,0-1 1,-1 1-1,0 0 0,0 1 1,-5-9-1,7 14-26,-1 1 1,1 0 0,0 0-1,-1-1 1,1 1-1,-1 0 1,1 0 0,-1 0-1,1 1 1,-1-1-1,0 0 1,1 1-1,-1-1 1,0 1 0,0-1-1,1 1 1,-1 0-1,0-1 1,0 1 0,0 0-1,1 0 1,-1 1-1,0-1 1,0 0 0,1 1-1,-1-1 1,0 1-1,0-1 1,1 1-1,-1 0 1,0 0 0,1-1-1,-2 3 1,-6 2 13,0 1 0,0 0 0,1 1 0,-9 9 0,14-13 0,-10 10 99,0 0 1,1 1 0,1 0 0,0 1 0,1 1-1,0-1 1,1 2 0,1-1 0,1 1-1,-8 28 1,13-38-1,0 0-1,1 0 1,0 0 0,0 1-1,0-1 1,1 0-1,1 0 1,-1 1-1,1-1 1,0 0 0,1 0-1,-1 0 1,1 0-1,1 0 1,-1-1-1,1 1 1,1-1-1,-1 1 1,1-1 0,0 0-1,0 0 1,1-1-1,0 1 1,0-1-1,0 0 1,0 0 0,1-1-1,0 0 1,11 7-1,85 39 885,-67-34-778,46 28 0,-70-37-158,1 1 0,-1 1 1,-1 0-1,1 1 0,-2 0 0,1 1 0,11 16 0,-13-15-4,-1 1-1,0-1 1,-1 1 0,-1 0 0,0 1 0,0-1 0,-2 1-1,0 0 1,0 0 0,1 22 0,-4-15-36,-1 0-1,0 1 1,-2-1 0,0 0-1,-2 0 1,-8 27 0,-9 6-320,-1-1-1,-3-1 1,-2-1 0,-42 57 0,62-96 197,-17 27-748,-1 0 0,-3-2 0,-1-1 1,-53 49-1,82-83 769,-1-1 1,0 1-1,1-1 1,-1 0 0,0 0-1,0 0 1,0 0-1,1 0 1,-1 0 0,0 0-1,0 0 1,-1-1-1,1 1 1,0-1 0,-3 0-1,5 0 23,-1 0 0,0 0 0,0-1 0,1 1 0,-1 0 0,0-1 0,1 1 0,-1 0-1,0-1 1,1 1 0,-1-1 0,1 0 0,-1 1 0,1-1 0,-1 1 0,1-1 0,-1 0 0,1 1 0,0-1 0,-1 0-1,1 1 1,0-1 0,0 0 0,-1 0 0,1 1 0,0-1 0,0-1 0,-1-6-395,1-1 0,0 1 0,0-1 0,1 1 1,0-1-1,3-9 0,14-54-2783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25 115 14631,'0'19'695,"0"0"1,2 0 0,0 0-1,1 0 1,1 0 0,8 23-1,-8-30-652,0 0 0,1 0-1,0 0 1,1-1-1,0 0 1,1 0 0,0-1-1,1 0 1,0 0 0,12 11-1,-17-18-42,1-1 1,-1 1-1,0-1 0,0 0 1,1 0-1,0-1 0,-1 1 1,1-1-1,0 1 0,0-1 1,-1-1-1,1 1 0,0 0 0,0-1 1,0 0-1,0 0 0,5 0 1,-3-1-2,0-1 1,1 0 0,-1 1-1,0-2 1,-1 1 0,1-1-1,0 0 1,-1 0-1,11-8 1,-3 0-1,-1-1 0,0 0-1,0 0 1,-1-1 0,-1-1 0,0 0-1,9-18 1,-8 11 41,-1 0 1,-1 0-1,6-25 1,-13 39-23,0-2 0,0 1 0,0 0 0,-1 0 0,-1-1 0,0 1 0,0 0 0,0-1 1,-1 1-1,0 0 0,-4-15 0,3 20-12,1 0 0,0 0 1,-1 0-1,0 0 0,1 0 0,-1 0 0,-1 0 1,1 1-1,0-1 0,-1 1 0,1-1 0,-1 1 0,1 0 1,-1 0-1,0 1 0,0-1 0,0 0 0,0 1 1,0 0-1,-1-1 0,1 1 0,0 1 0,0-1 1,-1 0-1,1 1 0,-1 0 0,1-1 0,0 1 1,-1 1-1,1-1 0,-1 0 0,1 1 0,0 0 1,-1 0-1,-2 1 0,-8 2 41,-1 1-1,2 1 1,-1 0 0,1 0-1,0 2 1,-21 14 0,17-8 45,0 0-1,1 2 1,0-1 0,2 2 0,-1 0 0,2 1 0,1 0 0,0 1 0,1 1 0,1 0 0,1 0 0,-10 32 0,16-41-90,0 0 1,0 1-1,1-1 1,1 1-1,0-1 1,0 1-1,1 0 0,1-1 1,0 1-1,0-1 1,1 1-1,1-1 1,0 0-1,1 0 1,0 0-1,0 0 1,1 0-1,0-1 1,1 0-1,1 0 1,-1-1-1,1 0 0,1 0 1,0 0-1,12 9 1,-1-3-313,2-1 0,0-1 1,0 0-1,1-2 0,1-1 1,0-1-1,0 0 0,1-2 1,0-1-1,0-1 0,49 4 0,13-6-4500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79 13542,'-11'-10'677,"-1"0"1,0 1-1,-1 0 0,0 2 0,0-1 1,-28-10-1,35 16-660,0 0 0,-1 1 0,1 0-1,0 0 1,-1 1 0,1 0 0,-1 0 0,1 0 0,-1 1-1,1 0 1,-1 0 0,1 0 0,0 1 0,0 0 0,0 0 0,0 1-1,0 0 1,-10 6 0,-3 5 63,0 1 0,1 0 0,1 1-1,0 1 1,1 1 0,1 0 0,1 1 0,0 1-1,-18 37 1,12-17 249,2 1 1,1 1-1,3 1 0,-12 52 0,21-67-209,0 0 1,2 0-1,1 0 0,1 0 1,2 0-1,7 49 0,-6-64-101,1-1-1,1 1 1,0 0-1,0-1 1,2 0-1,-1 0 1,10 14-1,-10-19-9,0-1 0,0 1-1,1-1 1,0 0-1,0 0 1,1-1-1,-1 0 1,1 0 0,0 0-1,0-1 1,1 0-1,10 4 1,-8-5-12,0-1 1,1 0-1,-1-1 1,0 1-1,1-2 1,-1 0-1,1 0 0,-1-1 1,1 0-1,-1-1 1,0 0-1,0-1 1,0 0-1,0 0 1,0-1-1,-1-1 0,1 1 1,11-9-1,9-7-135,0 0 0,-1-3 0,50-47 1,-53 43-26,-1-1 0,-2 0 0,33-51 1,-47 63 144,0 1 0,-1-1 1,-1-1-1,0 1 0,-1-1 1,-1 0-1,-1-1 1,0 1-1,2-27 0,-5 490 1441,3-213-1621,-5-152-129,-3-1 1,-20 116-1,15-151 19,-2 0-1,-2-1 1,-1 0-1,-3-1 1,-38 71-1,49-104 208,-1 1 0,0-1 0,0 0 0,-1-1 0,0 0 0,-11 9 0,17-16-60,-1 0-1,0 0 1,0 0-1,0 0 1,0 0-1,0 0 1,0-1-1,0 1 1,-1-1-1,1 0 1,0 0-1,-1-1 1,1 1-1,-1 0 1,1-1-1,-1 0 1,1 0-1,-1 0 1,1 0-1,-1-1 1,1 0-1,-1 1 1,1-1-1,-1 0 1,-3-2-1,-32-23-5163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26 158 15671,'0'18'1484,"-13"99"-2243,0 19-555,13-38 1467,16 122 0,-16-219-143,0 3 102,1 1-1,0 0 1,0 0-1,0 0 1,0 0-1,1-1 1,0 1 0,2 5-1,-2-10-35,-1-1 0,1 0 1,-1 1-1,1-1 0,-1 0 0,1 0 0,-1 0 0,0 0 0,1 0 0,-1 0 1,0 0-1,0 0 0,0 0 0,2-3 0,2-6-4,0 1 0,-1-1 0,0 0-1,-1-1 1,0 1 0,0 0 0,-1-1 0,1-15 0,2-7-39,23-133-74,19-90-392,-34 203-1648,23-58 0,-16 58-3615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445 120 13238,'-6'-12'795,"-1"1"0,0-1 0,-1 1 0,0 0 0,0 0 0,-17-15 0,21 23-761,1 1-1,-1-1 1,0 1 0,0-1-1,0 1 1,0 0-1,0 1 1,0-1-1,0 1 1,-1 0 0,1 0-1,0 0 1,-1 0-1,1 1 1,-1 0-1,1 0 1,-1 0 0,1 0-1,-1 1 1,1 0-1,0 0 1,-1 0-1,-6 3 1,-10 4-6,1 1 0,0 1 0,1 1 0,0 1-1,1 0 1,1 1 0,-1 1 0,2 1 0,0 0 0,-26 35 0,35-39 112,2-1 1,0 1 0,0 1 0,1-1-1,0 1 1,1-1 0,0 1-1,1 0 1,0 0 0,1 0-1,1 24 1,0-31-111,0 0 1,0 0-1,1 0 0,0 0 1,0 0-1,0 0 0,0-1 0,1 1 1,0 0-1,0 0 0,0-1 1,1 0-1,0 1 0,-1-1 1,1 0-1,1 0 0,-1 0 1,1-1-1,-1 1 0,1-1 1,0 0-1,0 0 0,0 0 0,1-1 1,-1 1-1,1-1 0,-1 0 1,1 0-1,0-1 0,9 3 1,-4-4-27,-1 0 0,1 0-1,-1 0 1,1-2 0,-1 1 0,0-1 0,0 0 0,1-1 0,-1 0 0,-1 0 0,1-1 0,0 0 0,-1-1 0,0 0 0,0 0 0,0-1-1,10-10 1,2-2-47,0-1 0,-1-1 1,-2 0-1,29-44 0,-34 45 52,0-1 1,-2 0 0,0-1-1,-2 0 1,0-1 0,-2 0-1,6-27 1,-12 45 41,-3 6 2,0 0-53,0 0 0,0 1 0,0-1 0,1 1 0,-1 0-1,1 0 1,0 0 0,-1 0 0,1 0 0,1 0 0,-1 1 0,0-1 0,1 1 0,0-1-1,-2 6 1,-13 65-12,13-59 18,-1 12-66,1-1 0,1 1 0,2 0 1,0 0-1,2 0 0,1-1 0,8 37 0,-8-51 21,0 1-1,1-1 0,0 0 0,1 0 0,0-1 0,1 0 1,0 1-1,1-2 0,0 1 0,0-1 0,1 0 1,1-1-1,0 0 0,0 0 0,1-1 0,0 0 1,18 11-1,-23-16 23,0-1 0,0 0 0,0 0 0,1 0 0,-1-1 1,1 0-1,-1 0 0,1 0 0,-1-1 0,1 1 0,-1-1 0,1-1 0,-1 1 1,1-1-1,-1 0 0,1 0 0,-1-1 0,1 1 0,-1-1 0,0 0 0,0-1 1,0 1-1,0-1 0,-1 0 0,1 0 0,7-7 0,-2 0-455,0-1 0,0 0 0,-1 0 0,0-1 0,-1 0 0,0 0 0,-1-1 0,-1 0 0,7-19 0,4-31-5245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13798,'3'-2'2281,"8"-7"-1877,0 0-1,1 1 1,0 1-1,0 0 1,0 0-1,15-4 1,-24 9-349,0 1-1,0 0 1,0 0 0,0 0 0,0 1-1,1-1 1,-1 1 0,0 0 0,0-1-1,0 1 1,0 1 0,0-1 0,1 0-1,-1 1 1,0 0 0,0-1 0,0 1-1,0 1 1,0-1 0,0 0 0,-1 1-1,1-1 1,0 1 0,-1 0 0,1 0-1,-1 0 1,1 0 0,-1 0 0,0 1-1,0-1 1,0 1 0,0-1 0,-1 1-1,3 3 1,5 20-57,0 0 0,-1 1 0,-2 0 0,-1 0 0,-1 0 0,1 53 0,-2-39 3,11 262 134,-33 399-1,16-664-64,1-26-26,0 0 0,1 1 0,0-1-1,1 0 1,1 0 0,0 0 0,1 0 0,5 23 0,10-53 324,0-20-342,-1-1 0,-3 0 0,10-46 0,-3 14-152,2-6-67,47-141-393,-59 194 518,1 0 1,1 0-1,1 1 0,1 1 0,1 0 0,26-29 0,-38 47 46,0 1 0,1 0 0,-1-1 0,1 2 0,-1-1 0,1 0 0,0 1 0,0 0-1,0-1 1,0 2 0,0-1 0,1 0 0,3 0 0,-5 2 12,-1 0 1,0 0-1,1 0 1,-1 0-1,0 1 1,0-1 0,1 1-1,-1 0 1,0-1-1,0 1 1,0 0-1,0 0 1,0 0-1,0 1 1,0-1-1,0 0 1,0 1-1,-1-1 1,1 1-1,0 0 1,-1-1-1,1 1 1,-1 0-1,0 0 1,0 0-1,2 4 1,12 26 83,-2 0-1,-1 1 1,-2 0 0,-1 0-1,5 38 1,20 70 458,-27-118-537,1 1 0,2-1 0,0-1 0,1 0 0,27 40 0,-21-49-490,-13-11 366,-3-2 87,0 0 0,-1 0-1,1 0 1,0 0 0,0 0 0,0 0 0,-1 0-1,1 0 1,0 0 0,0 0 0,0 0-1,-1-1 1,1 1 0,0 0 0,0-1 0,-1 1-1,1 0 1,0-1 0,-1 1 0,1-1 0,0 1-1,-1-1 1,1 1 0,-1-1 0,1 1-1,-1-1 1,1 0 0,-1 1 0,1-2 0,13-18-1256,-6-6-2127,-6-9-4507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13846,'0'0'1692,"0"0"-657,2 3-421,0 3-542,0-1 1,0 1 0,-1 0-1,0 0 1,0 0 0,-1 1 0,1-1-1,-1 0 1,-1 0 0,1 0-1,-1 0 1,-3 11 0,0 18-23,4 81 458,4 0 1,21 115-1,-10-98 48,8 72-567,47 517 523,-48-241-8057,-21-355-936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13766,'27'-51'3549,"-26"48"-3253,9-2-109,4-7 218,102-43 2244,-73 32-2327,2 1-1,1 3 1,93-26-1,-116 40-547,38-5-2312,-68 37 2290,4-12 269,1-1 1,0 1-1,1-1 0,1 1 0,0 0 1,4 19-1,20 90-485,-6-39-4962,-18-80-1812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8740,'0'0'848,"0"0"-666,0 0-281,12 9-198,-5-3 2899,-2 0-2025,-1-1 1,0 1-1,0 0 0,0 0 0,-1 0 0,0 1 1,0-1-1,-1 1 0,4 12 0,-4-6-156,0 1 0,0-1 0,-2 0 0,0 25 0,-4-11-324,0 1-1,-1-1 1,-2 0 0,-16 41 0,14-45-333,-2-1 0,0 0 0,-2 0 0,0-1 0,-2-1 0,0-1 0,-1 0-1,-1-1 1,-1 0 0,0-1 0,-1-2 0,-1 0 0,-32 19 0,49-32 128,-1 0 1,0 0 0,0 0 0,0-1-1,0 1 1,0-1 0,0 0-1,0 0 1,-1 0 0,1-1-1,0 1 1,-1-1 0,1 0-1,0 0 1,0-1 0,-1 1 0,1-1-1,-7-2 1,8 1 42,0 1-1,1-1 1,-1 0-1,1 0 1,0 0 0,-1-1-1,1 1 1,0 0-1,0-1 1,1 1 0,-1-1-1,0 0 1,1 0-1,0 1 1,0-1 0,0 0-1,0 0 1,0 0 0,0 0-1,1-1 1,-1 1-1,1 0 1,0 0 0,0 0-1,0 0 1,1-5-1,1-8-425,0 0 0,1 0-1,1 0 1,10-26-1,9-22-2819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8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14983,'-2'5'1929,"-7"34"-1574,1-1 0,3 1 0,0 0 1,2 42-1,-1-13-402,-3 127-287,-5 54 209,7-201 181,-2 0 0,-2 0 0,-16 48 0,24-94 13,0 1 0,1-1 0,-1 0 0,0 1 0,0-1 0,0 0 0,0 0 0,0 0 0,-1 0 1,1 0-1,0 0 0,-3 2 0,3-4-49,1 0 1,-1 0 0,1 0-1,-1 0 1,1 0-1,0 0 1,-1 0 0,1 0-1,-1-1 1,1 1-1,0 0 1,-1 0 0,1 0-1,0-1 1,-1 1-1,1 0 1,-1 0 0,1-1-1,0 1 1,0 0-1,-1-1 1,1 1 0,0 0-1,0-1 1,-1 1-1,1-1 1,0 1 0,0 0-1,0-1 1,0 1-1,-1-1 1,1 1 0,0 0-1,0-1 1,0 1-1,0-1 1,0 0 0,-2-7 88,1 0-1,0 0 1,0-1 0,1 1 0,0-11 0,3-6-43,1-1-1,1 2 1,2-1-1,0 0 0,2 1 1,19-39-1,-21 50-85,0 0 0,1 1 0,0 0 0,1 0 0,0 1-1,1 0 1,0 0 0,1 1 0,0 1 0,1 0 0,0 0 0,0 1-1,14-6 1,-21 11 10,1 1-1,0 0 0,-1 0 1,1 0-1,0 1 0,0 0 1,0 0-1,0 0 0,0 1 1,0 0-1,0 0 1,0 0-1,0 1 0,0 0 1,0 0-1,0 1 0,8 2 1,-6 0 2,0 1 1,0-1-1,-1 1 1,0 0-1,0 1 1,0 0-1,-1 0 1,0 0-1,0 1 1,9 13-1,2 8-25,-1 1 0,-2 1 0,-1 0 0,-1 0 0,10 45 0,-2 8-552,17 167 0,-24-107-2686,-7-73-62,-2-22-4695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2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13334,'24'-19'1729,"9"-9"-593,3 0-127,0 10-209,-12 16-111,4 4-17,-2 5-48,4 1-48,6-3-79,6 3-113,20-2-96,4-1-64,11 4-128,-1-1 48,-5-3-752,-6-2-1185,-16-21-4754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1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142 464 2737,'0'0'1217,"-22"-5"816,-73 29-958,94-24-994,0 0 0,0 0 0,0 0 0,0-1 0,0 1 0,0 0-1,0 0 1,1-1 0,-1 1 0,0 0 0,0-1 0,0 1 0,0-1 0,0 1 0,1-1 0,-1 1 0,0-1 0,0 0 0,1 1 0,-1-1 0,0 0-1,1 0 1,-1 0 0,1 1 0,-1-1 0,1 0 0,-1 0 0,1 0 0,0 0 0,0 0 0,-1 0 0,1 0 0,0 0 0,0-1 0,0 1-177,-1-2 502,1 3-129,0-1-271,0 0-1,0 1 0,0-1 1,0 0-1,0 1 1,0-1-1,0 0 1,1 1-1,-1-1 1,0 1-1,0-1 0,1 0 1,-1 1-1,0-1 1,1 1-1,-1-1 1,1 1-1,-1-1 1,1 1-1,-1-1 0,1 1 1,-1-1-1,1 1 1,-1 0-1,1-1 1,-1 1-1,1 0 1,0-1-1,-1 1 0,1 0 1,0 0-1,-1 0 1,1 0-1,0-1 1,-1 1-1,1 0 1,0 0-1,-1 0 0,1 1 1,0-1-1,-1 0 1,1 0-1,0 0 1,33 13-22,-17-4 156,0-1 0,0 0 0,1-1 1,0-1-1,1-1 0,-1-1 0,1 0 0,0-1 0,0-1 0,0-1 0,22-2 0,28-3 728,121-25 0,-118 16-704,-39 7-72,329-44 772,-302 45-790,1 4-1,-1 2 0,0 2 1,64 13-1,23 19 77,-1 7-1,150 64 1,-135-46-106,-106-43 61,0-2 0,1-2 0,0-3 0,0-2 0,75 0 0,286-25 1007,0 0-517,-173 33-565,24 1 39,-206-17-51,0-2 1,82-14 0,-139 15-14,97-17 272,199-10-1,-285 26-182,-1 0 1,1-1-1,-1-1 0,0 0 1,0-1-1,0-1 0,-1 0 1,0-1-1,0-1 1,15-10-1,21-10-20,565-279 188,-584 289-255,-1-1 0,-1-2-1,49-46 1,-42 36 22,-25 21-62,113-91-951,-120 98 504,-4 3-152,0 0-118,-3 0 518,0 0 0,1 0 0,-1 1 0,1-1 0,-1 0-1,1 1 1,-1 0 0,1-1 0,-1 1 0,1 0 0,0 0 0,0 0 0,-3 2 0,-21 13-2036,-6 4-1387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0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 3057,'0'0'1505,"0"0"-384,-6-17-321,6 17-288,0 0-208,0 0-112,0 0-160,0 0-48,-15-11-160,15 11-288,0 0-448,0 0-641,0 0-592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1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 2337,'0'0'923,"-3"-4"-256,-3-10-68,-2-3-1449,8 32 773,6 19 983,-4-15-372,1-1 0,1 1 0,1 0 0,8 20 0,-11-34-411,0-1 0,0 0 0,0 0 0,0 0 1,0-1-1,1 1 0,0-1 0,0 1 0,0-1 0,0 0 0,1 0 0,-1 0 1,1 0-1,-1-1 0,1 0 0,0 0 0,0 0 0,0 0 0,0 0 0,1-1 1,-1 1-1,0-1 0,8 1 0,12-3 191,0 0 0,0-1 1,0-1-1,0-2 0,-1 0 0,1-2 1,41-17-1,-31 11-161,0 2 1,49-9 0,-38 17-112,0 1 0,0 2 0,0 2 0,58 11 0,-47-6 7,-1-1 0,65-4 0,15-15-14,-73 6-23,84 0-1,-126 8-12,1 0 0,-1 1 0,1 2 0,-1 0 0,0 1 0,0 1-1,-1 1 1,21 10 0,15 13-44,55 42-1,40 22 205,-130-84-100,0-1 0,1 0 0,0-2 0,1 0 0,43 7 0,-11-10-38,0-3 0,1-2 1,-1-2-1,62-13 0,34-1-2,134 1 58,-128 11 110,-1-8 0,174-35 0,105-75 258,-122 30-247,-257 81-188,1 2 1,0 3 0,0 2-1,0 2 1,1 3 0,-1 2-1,0 3 1,0 3 0,74 18-1,488 102 134,-557-115-116,-2 3-1,0 2 0,63 29 1,100 31 97,-193-70-97,-1-1-1,2-2 0,-1-1 1,0-1-1,1-2 0,-1-1 1,51-6-1,-21 1 60,1 4-1,0 1 1,-1 3 0,107 20 0,77 5-49,-118-25 8,-1-6-1,244-38 0,-333 35-20,62-3 1,-86 9-40,0 0 1,-1 1-1,1 0 0,0 1 1,0 0-1,-1 1 1,1 0-1,-1 0 0,18 10 1,-25-12-8,19 8-580,4 26-5335,-23-30-1270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2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1597 320,'-3'1'587,"1"0"-368,-1 0 0,1-1 0,0 1 0,0 0 0,-1-1 0,1 0 0,0 1 0,-1-1 0,1 0 0,0 0 0,-1-1 0,1 1 0,0 0 0,0-1 0,-1 1 0,1-1 0,0 0 0,0 0 0,0 0 0,0 0 0,-1 0 0,1 0 0,1 0 0,-5-4 0,-4-6 414,3 4-266,1 0 0,0-1 0,0 0 0,1 0 0,0 0 0,0 0 0,-4-12 0,8 18-378,1 0 0,-1 0-1,1 0 1,0 0 0,-1 0 0,1 0-1,0 0 1,0 0 0,0 0 0,1 0-1,-1 0 1,0 0 0,1 0 0,0-3-1,2-8-24,10-52 172,-4-1 0,-2 0 0,-3-82 0,0 101-53,-3 40-90,1 0-1,0 0 1,1 0 0,-1 0 0,1 0 0,0 1 0,1 0-1,0-1 1,0 1 0,0 1 0,1-1 0,0 0 0,10-8-1,-1 0 18,32-40 205,3 2 0,2 2 1,2 3-1,2 1 0,95-58 0,267-165 1439,-377 244-1538,0 2 1,2 1-1,80-29 0,142-29-129,-208 64 39,258-50-13,-228 50 33,8 3-18,1 5 0,97 3 0,-20 1 24,108 3 144,-242 4-170,0 2 0,0 1 0,0 2 0,0 2 0,44 18 0,-37-11-27,1-3 0,87 17 1,96-2-5,-137-20 3,161 36 0,-64 20 446,-114-37-330,-71-26-114,-1-1 1,1 1-1,0 0 0,-1 0 1,1 0-1,-1 0 0,0 1 1,0-1-1,1 1 1,-2 0-1,1 0 0,0 0 1,-1 0-1,1 0 1,-1 1-1,3 4 0,-3-1 9,1-1-1,-2 0 1,1 1-1,0-1 1,-1 1 0,0 0-1,-1-1 1,0 1-1,0 8 1,-3 12 38,-2 1 1,-1-2-1,-17 51 1,19-62-39,-26 71 128,5-14 109,-22 106 0,39-129-190,2-12-41,-19 68-1,21-95 0,0 0-1,0 0 0,-1 0 0,0-1 0,0 1 0,-1-1 0,-1 0 0,1-1 1,-1 0-1,-1 0 0,-9 8 0,16-15-15,-65 52-112,-105 64 1,20-37-180,78-43-696,-81 54 0,70-35-3266,62-45 955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2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2 576,'21'2'88,"12"-3"20,-23 0-6,-1 0 1,0 1 0,1 0 0,-1 1 0,1 0 0,9 3-1,-16-4-38,-3 0 6,0 0-25,0 0 16,0 0 6,0 0-46,0 0-34,0 0-22,3 15 46,-2-14 12,-1 1 0,0-1 0,1 0 0,-1 1-1,0-1 1,1 1 0,-1-1 0,0 1 0,0-1 0,0 1-1,0-1 1,0 0 0,-1 1 0,1-1 0,-1 3 0,0-1 28,1 0 1,-1-1-1,0 1 1,0 0-1,0 0 1,0-1-1,0 1 1,-1-1-1,1 1 1,-1-1-1,0 1 1,0-1-1,0 0 1,0 0-1,0 0 1,0 0-1,-1 0 1,1-1-1,0 1 1,-1-1-1,1 1 1,-1-1-1,0 0 1,0 0-1,-2 1 1,2-2 183,-28-25 907,29 22-1065,2 3-53,0 0-93,0 0-188,0 0-209,-16-9-2520,16 9 2375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2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1201,'2'1'68,"-1"-1"1,1 0-1,-1 0 1,1 0-1,-1 0 1,0 0-1,1 0 1,-1 0-1,1 0 1,-1 0-1,1-1 1,-1 1-1,1-1 1,-1 1-1,0-1 1,1 0-1,-1 1 1,0-1-1,1 0 1,-1 0-1,1-1 1,1 0 144,-2 1-191,1 0-1,-1 0 1,0 0 0,0 0-1,0 0 1,0 0-1,0 0 1,0 0-1,0 0 1,-1-1-1,1 1 1,0 0-1,-1 0 1,2-3 0,-2 2 22,1 1 1,0-1 0,-1 1-1,1-1 1,0 1-1,0 0 1,-1-1 0,1 1-1,0 0 1,0 0 0,1 0-1,-1 0 1,0 0 0,0 0-1,3-2 1,-3-2 91,-1 5-175,0 0 1,0-1 0,0 1-1,0 0 1,0-1 0,0 1 0,0 0-1,0-1 1,0 1 0,0 0 0,0-1-1,0 1 1,0 0 0,0-1-1,0 1 1,0 0 0,1-1 0,-1 1-1,0 0 1,0-1 0,0 1 0,0 0-1,1 0 1,-1-1 0,0 1-1,0 0 1,1 0 0,-1-1 0,0 1-1,1 0 1,-1 0 0,0 0 0,1-1-1,14 4-809,-15-3 136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6995,'2'-3'2215,"-1"1"-2027,8-10 1599,-7 11-1705,0 1 0,1 0 0,-1 0 0,0-1 0,0 1 1,1 1-1,-1-1 0,0 0 0,0 0 0,0 1 0,1-1 0,-1 1 1,0 0-1,0 0 0,4 2 0,-2-2 22,1 0 0,-1 0-1,1-1 1,0 1 0,-1-1-1,1 0 1,0 0 0,-1 0 0,1-1-1,0 0 1,-1 0 0,1 0-1,-1 0 1,1-1 0,-1 0 0,4-2-1,15-7 906,38-25 0,-29 16-572,8-4-284,1 3-1,1 1 1,1 3-1,0 1 1,1 2 0,1 2-1,0 2 1,1 1-1,57-1 1,118 11-93,334 44 0,-154-6 35,-1-34-35,-276-17 274,193-46 0,-9 0-274,-233 45-143,-72 12 65,-3 1-14,-2-6-172,2 6 175,0-1 0,0 1 0,0-1 0,0 1 0,0-1 0,0 1 0,0-1 0,0 0 0,-1 1 0,1-1 0,0 1 0,0-1 0,0 1 0,-1-1 0,1 1 0,0-1 0,0 1 0,-1 0 0,1-1 0,-1 1 0,1-1 0,0 1 0,-1 0 0,1-1 0,-1 1 0,-35-9-6059,8-4-825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35 7267,'0'-4'695,"0"0"0,0 1-1,-1-1 1,1 1 0,-1-1-1,0 1 1,-2-7 0,-8 27-562,1 1 1,0-1-1,1 1 1,1 1 0,1 0-1,1 0 1,0 0 0,1 1-1,1 0 1,1-1-1,0 32 1,2-15-361,1-1 0,2 0-1,1 1 1,2-1 0,18 61 0,-18-75-290,-3-13 49,0 1 0,1-1 0,0 0 0,0 0 0,1 0 1,0 0-1,0-1 0,9 12 0,2-2-2475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5074,'11'-32'1073,"5"3"-673,5-5-400,5 3-208,-2 12-112,-1 3-16,2 0 79,-4 0 81,-2 2 96,0-3-16,-1 5 0,4-2 16,4 0-64,4 1-272,3-4-897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2 322 9028,'0'-1'174,"0"0"0,-1-1 0,1 1 0,0 0 0,0-1 0,0 1 0,0 0-1,0-1 1,0 1 0,0 0 0,0 0 0,1-1 0,-1 1 0,0 0 0,2-2 0,3 1-152,0 1 0,0-1 1,1 2-1,-1-1 0,1 0 0,-1 1 1,0 0-1,11 1 0,-8 0-16,0-1-1,-1 0 1,1 0 0,0-1 0,-1 0-1,10-2 1,34-18 30,-2-2 1,0-2 0,57-39-1,-26 14-6,57-22 209,-122 65-742,-1 1 0,2 1 1,-1 1-1,1 0 0,-1 1 0,1 0 1,21 0-1,-32 3-4051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3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1863 0 13302,'0'0'2529,"0"0"-1270,0 0-794,0 0-289,0 0-115,0 19 283,0-10-172,0 0 1,-1 0-1,-1 0 0,1-1 0,-2 1 0,1-1 0,-7 16 0,-4 17 695,-46 149 704,52-178-1564,0 0 0,0 0 0,-2 0-1,1-1 1,-1 0 0,-1 0 0,-13 10-1,-5 8 4,8-9 2,-1-2 0,-1 0 0,0-2 0,-2 0 0,1-2 0,-2-1 0,-43 18 0,55-26 41,1-1 1,-1-1-1,-1 0 0,1-1 0,0-1 0,0 0 0,-17 0 0,28-2 3,-2 0 10,-63-25 49,51 19-122,0 0 0,0 1 1,-19-5-1,-4 6-27,0 2-1,-1 1 0,1 2 0,-51 6 1,-50 0-83,73-6-40,1 2 1,-1 2 0,1 4-1,-89 22 1,149-28 126,-317 71-850,322-73 851,1 1-1,-1-1 1,0 0-1,1 1 1,-1-1-1,0 0 1,1 0-1,-1 0 1,0 0-1,0 0 1,1 0-1,-1 0 1,0 0-1,0 0 1,1 0-1,-1 0 1,0 0-1,1 0 1,-1 0-1,0-1 1,1 1-1,-1 0 1,0-1-1,1 1 1,-1 0-1,0-1 1,1 1-1,-1-1 1,1 1-1,-1-1 1,1 1-1,-1-1 1,1 1-1,-1-1 1,1 0-1,0 1 1,-1-1-1,1 0 1,0 1-1,-1-1 1,1 0-1,0 1 1,0-2-1,9-32-3154,-3 19 313,1-19-5242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7619,'7'-17'407,"0"0"0,1 0 0,1 1 0,0 0 0,1 1 0,1 0-1,19-21 1,-26 33-359,-3 2-36,0-1-1,0 1 0,1 0 0,-1 0 0,0 0 0,1 1 1,-1-1-1,1 0 0,-1 0 0,1 1 0,0-1 0,-1 1 1,1 0-1,-1-1 0,3 1 0,0 3-6,0 1 1,-1 0-1,1 0 1,-1 0-1,0 0 1,-1 0-1,1 1 0,-1-1 1,1 1-1,-1-1 1,-1 1-1,1 0 0,-1 0 1,2 9-1,9 81 53,-11-84-50,1 19-6,1-5-14,-2-1 0,-3 43-1,2-63 61,0-4 32,0 0-24,0 0-10,15-39-4,9-57-186,-19 71 272,1-1 1,1 1-1,19-44 1,-23 62-346,1 0 0,0 1 0,0-1 1,1 1-1,-1 0 0,1 1 0,1-1 1,-1 1-1,1 0 0,0 0 0,0 1 1,0 0-1,1 0 0,-1 0 0,1 1 0,0 0 1,12-4-1,1 2-3622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16 450 4338,'0'0'1811,"0"0"-373,0-1-1310,-1 0 0,1 0 0,-1 0 0,1 0 0,-1 1 0,1-1 0,-1 0 0,1 0 0,-1 1 0,0-1-1,1 1 1,-1-1 0,0 0 0,0 1 0,0-1 0,1 1 0,-2-1 0,0 29-126,1 1-1,5 40 1,-3-55-7,1-1-1,0 0 1,1 0 0,1 0 0,0-1-1,0 1 1,10 16 0,-13-27 35,1 0 1,0 0-1,0 0 1,0 0-1,0 0 1,0 0 0,0 0-1,1 0 1,-1-1-1,1 0 1,-1 1 0,1-1-1,-1 0 1,1 0-1,0 0 1,-1-1 0,1 1-1,0 0 1,0-1-1,0 0 1,0 0 0,-1 0-1,1 0 1,0 0-1,0-1 1,0 1 0,-1-1-1,1 1 1,0-1-1,3-2 1,7-2 167,0 0 0,-1-1 1,0 0-1,20-13 0,-14 5-129,-1 0 0,0-1 0,-1-1 0,-1-1-1,-1 0 1,24-36 0,-15 16-52,-2-1 1,26-63-1,-43 148 187,2-1 1,2 0 0,22 74 0,-7-76-223,-22-43 17,0 1 1,0-1-1,0 0 0,1 0 0,-1 0 1,0 1-1,0-1 0,1 0 0,-1 0 1,0-1-1,1 1 0,-1 0 0,1 0 0,-1-1 1,1 1-1,0-1 0,-1 1 0,1-1 1,-1 0-1,1 1 0,0-1 0,-1 0 1,1 0-1,0 0 0,-1-1 0,1 1 1,0 0-1,-1 0 0,1-1 0,0 1 1,-1-1-1,2 0 0,8-6 5,0 0 1,-1 0-1,-1-1 0,1 0 1,-1-1-1,0 0 0,-1 0 1,0-1-1,-1 0 0,0-1 1,6-10-1,13-29-742,24-63 0,-13 26-362,-36 85 1151,-1 1 0,1-1 0,0 1 0,-1-1 0,1 1 0,0-1 0,0 1 1,0 0-1,0-1 0,0 1 0,0 0 0,0 0 0,1-1 0,-1 1 0,0 0 0,1 0 0,-1 0 0,1 1 0,-1-1 0,1 0 0,-1 1 0,4-2 0,-3 3 9,1-1-1,-1 1 0,0 0 0,1 0 1,-1 0-1,0 0 0,0 0 1,1 0-1,-1 1 0,0-1 1,0 1-1,0-1 0,-1 1 1,1 0-1,0 0 0,2 3 1,0 0-45,4 4 15,0 1 0,0-2 0,1 1 0,1-1 0,18 12 0,-24-18-22,1 0 0,-1 0 0,0 0-1,1-1 1,0 0 0,-1 0-1,1 0 1,0 0 0,-1-1-1,1 0 1,0 0 0,-1 0-1,1-1 1,0 1 0,-1-1 0,1 0-1,0 0 1,-1-1 0,1 0-1,4-2 1,9-5 8,0 0 0,0-2 0,-1 0 0,0-1 0,-1-1 0,0 0 0,-1-1 0,0-1 0,-2 0 0,0-1 0,0 0 0,-1-1 0,-2-1 0,1 0 0,12-31 0,-22 46-28,0 0 1,0 0-1,0 0 0,0 0 0,0 0 1,-1 0-1,1 0 0,-1 0 0,0 0 0,0 0 1,0 0-1,0 0 0,-1 0 0,1 0 1,-1 0-1,1 0 0,-1 0 0,0 0 1,0 1-1,-1-1 0,1 0 0,-1 0 0,1 1 1,-1-1-1,0 1 0,0 0 0,0-1 1,0 1-1,0 0 0,0 0 0,-1 0 1,1 0-1,-1 1 0,1-1 0,-1 1 1,0-1-1,0 1 0,1 0 0,-1 0 0,-5-1 1,2 1-5,0 0 1,0 1 0,1-1 0,-1 1 0,0 0 0,0 1-1,0-1 1,0 1 0,1 1 0,-1-1 0,0 1 0,1-1-1,-1 2 1,1-1 0,0 1 0,0-1 0,0 1-1,0 1 1,0-1 0,1 1 0,-5 4 0,-6 11 132,1 0 1,0 2-1,2-1 0,0 1 1,2 1-1,0 0 0,2 1 1,0 0-1,1 0 1,2 0-1,-5 42 0,10-54-64,0-1 0,1 1 0,0 0 0,0 0 0,2 0-1,-1 0 1,1-1 0,1 1 0,0-1 0,0 0 0,11 16 0,-7-12-299,1-1 1,1 0 0,0-1-1,1-1 1,0 1-1,1-1 1,17 12 0,7 0-3237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23 3153,'-3'-2'178,"-1"-1"1,-1 0-1,1 1 0,0 0 0,-1 0 0,1 0 0,-1 0 0,1 1 0,-1 0 0,0 0 0,0 0 0,0 1 0,1-1 0,-1 1 0,0 0 0,0 1 0,0-1 0,-6 2 0,5 1-164,-1 0 0,1 1 0,0-1 0,0 1 0,1 0 0,-1 1 0,1 0 0,0 0 0,0 0 0,0 0 0,-7 12 0,-10 12 214,2 0-1,1 2 0,2 0 1,1 1-1,-24 67 0,34-80 62,1 0-1,1 1 0,1-1 0,0 1 1,2 0-1,0 0 0,1 0 1,2-1-1,-1 1 0,2 0 0,1-1 1,8 26-1,22 44 87,48 89 0,-44-103-353,50 147 1,-86-216-90,0 0 0,-1 0-1,0 1 1,0-1 0,0 0-1,-1 1 1,0-1 0,-1 12-1,-5-12-1759,-20 10-2012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9604,'0'0'929,"4"0"-409,10 0-433,-1 0-1,0-1 1,0 0 0,1-1 0,-1 0-1,0-1 1,0-1 0,22-9-1,0-4 158,55-35-1,-7 2 675,-69 42-914,1 1 1,0 0-1,0 1 1,0 0-1,1 1 0,0 1 1,0 1-1,0 0 0,1 1 1,24 0-1,-17 9-3232,-24-7 197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12854,'21'-19'624,"7"5"-368,9-3-128,5 3-80,-2 10-96,-2 1-352,1 1-640,-1 0-657,-1-3-576,-2-4-96,0 0-288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144 189 5747,'1'-4'1216,"0"-2"-1087,1 1 1,-1 0-1,0 0 0,0-1 1,-1 1-1,0-1 0,0 1 0,0-1 1,0 1-1,-1 0 0,0-1 0,0 1 1,0 0-1,-1-1 0,0 1 1,0 0-1,0 0 0,-1 0 0,1 1 1,-1-1-1,-6-6 0,7 9-88,0 0-1,0 0 1,0 1 0,0-1-1,0 1 1,-1-1-1,1 1 1,0 0 0,-1 0-1,1 0 1,-1 0-1,0 0 1,1 1-1,-1-1 1,0 1 0,1-1-1,-1 1 1,-3 0-1,2 0 19,2 0-33,0 1 0,0-1 0,0 1 1,0-1-1,0 1 0,0 0 0,0 0 0,0 0 1,0 0-1,0 0 0,0 0 0,0 0 0,1 1 1,-1-1-1,0 1 0,1-1 0,-1 1 0,1 0 0,0-1 1,-1 1-1,-1 4 0,-18 40 14,20-41-15,-1 0-1,1 0 1,0-1 0,0 1-1,1 0 1,-1 0 0,1 0-1,0 0 1,1 0 0,-1 0-1,1 0 1,0 0 0,0 0-1,0-1 1,1 1 0,-1 0-1,1-1 1,1 1 0,-1-1-1,3 5 1,-1-5 21,-1-1 1,0 0-1,1 1 0,0-1 1,-1-1-1,1 1 0,1-1 1,-1 1-1,0-1 1,0 0-1,1-1 0,-1 1 1,1-1-1,-1 0 0,1 0 1,0 0-1,0-1 0,-1 1 1,1-1-1,9-1 1,2-2-48,1 0 1,-1-1-1,0 0 1,0-2 0,0 0-1,0 0 1,-1-2 0,0 0-1,14-10 1,13-6 41,-38 22-57,-3 2 17,-1 1 1,1-1-1,-1 1 1,1 0-1,-1-1 0,1 1 1,-1 0-1,1-1 1,-1 1-1,0 0 1,1 0-1,-1 0 0,0-1 1,1 1-1,-1 0 1,0 0-1,0 0 1,0 0-1,0-1 1,0 1-1,0 0 0,0 0 1,0 0-1,-1 1 1,0 24 53,-1-17-35,-2 22 46,1 0-1,0 32 1,3-55-69,0-1 0,1 0 0,-1 0 0,2 0 0,-1 1 0,1-1 0,0-1 1,0 1-1,1 0 0,0 0 0,0-1 0,0 0 0,1 1 0,9 10 0,-12-15-3,0-1 0,1 0 0,-1 0-1,1 1 1,-1-1 0,1 0 0,-1 0 0,1 0 0,0-1-1,-1 1 1,1 0 0,0-1 0,0 1 0,0-1 0,0 1 0,-1-1-1,1 0 1,0 0 0,0 0 0,0 0 0,0 0 0,0 0-1,1-1 1,1 0-42,0 0 0,-1-1 0,0 0-1,1 0 1,-1 0 0,0 0 0,0 0 0,0 0-1,0-1 1,5-5 0,4-7-459,-1-1 0,0 0-1,14-27 1,-23 38 290,25-51-1752,-4 0 0,27-96 0,-39 116 1182,6-20-528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67 2945,'13'-63'5365,"-12"60"-4175,-1 3-333,0 0-193,-2 6-56,-16 50 191,3 2-1,3 0 0,-7 73 1,14-88-644,2-23-99,-15 166 212,17-168-266,1 0 1,1 0-1,1 0 0,1-1 0,0 1 0,1-1 0,1 1 1,9 20-1,-13-36-2,0 1 0,0 0 0,0-1-1,0 1 1,0-1 0,1 1 0,0-1 0,-1 0 0,1 1 0,0-1 0,0 0 0,0 0 0,0 0 0,0-1 0,1 1 0,-1 0 0,1-1 0,-1 0 0,1 1 0,-1-1-1,1 0 1,0 0 0,-1-1 0,1 1 0,0 0 0,0-1 0,-1 0 0,1 0 0,0 0 0,0 0 0,0 0 0,0 0 0,-1-1 0,1 1 0,0-1 0,0 0 0,-1 0 0,1 0-1,0 0 1,2-2 0,10-6-140,0 0 0,-1-1 0,0-1 0,-1-1-1,16-16 1,-23 22-49,10-10-1637,0 0 1,25-36-1,-10 1-3945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8436,'3'4'1939,"6"16"-1182,0 1-1,-1 0 0,5 26 0,17 43-144,-22-79-300,-1 1 1,1-1 0,1 0-1,0-1 1,1 0 0,16 13-1,3 6 64,111 102-75,-136-128-298,-4-3-65,-24 9-1456,-12-1-1833,-18-6-3123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3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24 3538,'0'0'155,"-1"0"0,1-1 0,0 1 0,-1-1 0,1 1 0,0-1 0,0 1 0,-1-1 0,1 0 1,0 1-1,0-1 0,0 1 0,0-1 0,0 1 0,0-1 0,-1 0 0,1 1 0,1-1 0,-1 1 0,0-1 1,0 0-1,0 1 0,0-1 0,0 1 0,0-1 0,1 1 0,-1-1 0,0 0 0,1 0 0,6-1-91,0 1 0,0 0 0,0 0 0,0 0 0,0 1 0,0 0 0,0 0 0,0 1 0,0 0 0,9 2 0,6 2 217,0 1 0,21 9 1,-41-14-253,0 0 1,-1 0-1,1 0 1,-1 0-1,1 0 1,-1 0 0,1 0-1,-1 1 1,0-1-1,1 0 1,-1 1-1,0-1 1,0 1-1,0 0 1,0-1-1,0 1 1,-1 0-1,1 0 1,0-1-1,-1 1 1,1 0 0,-1 2-1,1 0 20,-1 0 0,0 1 0,0-1 0,0 0 0,0 0 0,-1 1 0,1-1 0,-3 6 0,-8 19 51,0 0-1,-2-1 0,-28 44 1,-61 76-92,80-118-8,9-11 52,3-4 166,-1-1 0,0 0-1,-23 21 1,31-32 374,3-3 16,0 0-138,1-6-434,1 0 0,1 0 0,-1 1-1,1-1 1,0 0 0,0 1 0,0 0 0,1 0 0,0 0-1,0 0 1,5-5 0,3-5 4,10-14 21,2 1 1,0 1 0,2 1-1,52-40 1,-66 57-250,0 1 0,1 0 1,0 1-1,0 1 0,1 0 0,-1 1 1,1 0-1,1 1 0,-1 1 0,1 0 1,-1 1-1,1 1 0,0 0 0,24 2 1,-6 2-4205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4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90 5346,'-2'-4'1452,"1"1"-1375,0 1-1,0 0 1,0-1 0,0 1 0,1-1 0,-1 1-1,1-1 1,-1 1 0,1-1 0,0 1-1,0-1 1,0 1 0,1-1 0,-1 0 0,0 1-1,1-1 1,0 1 0,-1 0 0,1-1 0,0 1-1,0-1 1,3-3 0,6-5-58,-7 8 7,9-7-17,-8 11 3008,0 33-2006,12 43 1,5 31-669,-16-39-324,-2 1 1,-4-1-1,-2 1 0,-4-1 0,-3 0 1,-2-1-1,-4 0 0,-33 90 0,8-67-691,40-88-29,-6-25-3037,3-3-107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11349,'-8'14'849,"8"-14"-1218,-12 28-767,12-28-1169,-4 18-929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4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5779,'0'0'1246,"0"0"-537,-4 18 801,9-11-1340,-1 0 0,1-1-1,1 0 1,-1 0 0,1-1-1,0 1 1,0-1 0,0 0 0,1-1-1,0 0 1,0 0 0,10 4-1,8 3-105,1-1-1,31 8 0,-55-18-52,0 1 1,0-1-1,-1 1 1,1 0-1,0 0 1,-1 0-1,1 0 1,-1 0-1,1 0 1,-1 0-1,1 1 0,-1-1 1,0 0-1,0 1 1,0-1-1,0 1 1,0 0-1,0-1 1,0 1-1,0 0 1,0-1-1,-1 1 0,1 0 1,-1 0-1,1 0 1,-1-1-1,0 1 1,0 0-1,0 0 1,0 0-1,0 0 1,0 0-1,0-1 0,-2 4 1,0 7 60,-1 0-1,0 0 1,-1-1 0,-6 13 0,5-11 32,0 2 42,0-1 0,1 1 1,1-1-1,1 1 0,0 0 0,0 1 0,2-1 0,1 19 0,3 0 13,2 1 1,14 47-1,-15-60-125,-1 0 0,-1 1 0,-1-1-1,-1 1 1,-1-1 0,-1 1 0,0-1 0,-11 43-1,11-58-11,1-5-154,-1 0 1,1 1-1,-1-1 0,1 0 1,0 1-1,0-1 1,0 0-1,0 1 1,0-1-1,0 0 1,1 1-1,-1-1 0,1 0 1,0 1-1,-1-1 1,1 0-1,0 0 1,0 0-1,2 3 0,1 0-1524,-2-2-4229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4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12870,'0'0'1729,"0"0"-705,0 0-464,0 0-351,21-12-193,-3 21-273,6 5-1487,-24-14-5188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4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4434,'13'-21'464,"-13"21"-400,24-24-32,-24 24-144,0 0-64,0 0 32,0 0 48,-10 22 128,10-22 32,-28 20-16,28-20-16,-18 8-192,18-8-672,0 0-945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5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1282 1 1921,'-35'21'274,"1"2"0,1 1 0,1 2 0,-42 43 0,40-37 477,-257 230 4568,-109 102-3531,337-301-1322,-3-3-1,-3-3 1,-78 50-1,144-105 29,3-2-35,3-1-54,182-71 597,4 8 1,274-56-1,-382 104-977,118-41 0,-163 44-34,-1-1 0,-1-2 1,0-1-1,-1-2 0,46-35 0,-77 53-74,-1 0-1,1-1 0,0 1 1,-1-1-1,1 1 1,-1-1-1,0 0 0,0 1 1,1-1-1,-1 0 1,0 0-1,-1 0 0,1 0 1,0 0-1,0 0 1,0-3-1,-1 4-132,0-1-1,0 1 1,0 0 0,-1-1-1,1 1 1,0 0-1,-1-1 1,1 1 0,-1 0-1,1-1 1,-1 1 0,1 0-1,-1 0 1,0 0 0,0 0-1,1 0 1,-1-1-1,0 1 1,0 1 0,0-1-1,0 0 1,-2-1 0,-14-7-4613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5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8852,'-1'3'408,"-6"17"9,0-1 0,-2 1 0,0-1 1,-1-1-1,-1 0 0,-25 31 0,-4 10 388,-28 50-206,5 4-1,4 2 1,-78 223 0,129-310-603,-8 44 0,14-65-56,1 1 1,1 0-1,-1-1 1,1 1-1,1 0 1,-1-1-1,1 1 1,0 0-1,1-1 0,0 1 1,3 7-1,-4-14-94,-1 0-1,1 0 1,-1 1 0,1-1-1,0 0 1,-1 0-1,1 0 1,0 0-1,0 0 1,0 0-1,-1 0 1,1 0 0,0-1-1,1 1 1,-1 0-1,0-1 1,0 1-1,0 0 1,0-1-1,0 1 1,1-1-1,-1 0 1,0 1 0,0-1-1,1 0 1,-1 0-1,2 0 1,4-17-6721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5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1109 0 7075,'-10'4'1001,"1"1"-1,0-1 0,0 1 1,0 1-1,1 0 0,0 0 1,-14 14-1,-50 60-740,41-45 241,-647 843 1041,453-531-1646,209-309-742,15-36 371,1 0 0,-1 1 1,1-1-1,0 0 1,-1 1-1,1-1 1,0 0-1,0 1 0,1-1 1,-1 1-1,1 3 1,1-3-5444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5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79 4386,'10'-9'590,"0"1"0,1 0 0,0 0 0,1 2 0,0-1 0,0 1 0,0 1 0,0 0 0,1 1 1,0 0-1,0 1 0,15-1 0,-22 3-529,-1 0 1,1 1 0,0 0 0,-1 0 0,1 1-1,0 0 1,-1 0 0,1 0 0,-1 0-1,1 1 1,-1 0 0,0 0 0,1 0 0,-1 1-1,0 0 1,-1 0 0,1 0 0,-1 1-1,1-1 1,-1 1 0,0 0 0,0 0 0,0 1-1,-1-1 1,0 1 0,0 0 0,0 0-1,0 0 1,-1 0 0,4 10 0,-4-9-54,-1-1 1,1 1 0,-1 0-1,0 0 1,-1 0 0,1 0-1,-1 0 1,0 0-1,-1 0 1,0 0 0,0-1-1,0 1 1,-2 7 0,-1-3 16,0 0 0,-1-1 0,0 1 0,0-1 0,-1 1 0,-12 13 0,-8 5 36,-1-2-1,-1 0 1,-37 24 0,47-36-61,-297 193 77,112-81 6,179-107-113,24-19 30,0 1 1,-1-1 0,1 0-1,0 0 1,0 0 0,0 0-1,0 0 1,0 0 0,-1 1 0,1-1-1,0 0 1,0 0 0,0 0-1,0 0 1,0 1 0,0-1-1,0 0 1,0 0 0,0 0-1,-1 1 1,1-1 0,0 0-1,0 0 1,0 0 0,0 0-1,0 1 1,0-1 0,0 0-1,0 0 1,0 0 0,1 1 0,-1-1-1,0 0 1,0 0 0,0 0-1,0 1 1,0-1 0,0 0-1,0 0 1,0 0 0,0 0-1,1 1 1,-1-1 0,0 0-1,0 0 1,20 0 151,-19 0-140,47-11 377,84-30 1,-41 11-339,268-105 146,-98 31-600,-245 98 187,1 1-939,0-2 1,-1 1 0,27-17-1,3-16-5981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5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1101 0 2961,'-36'3'374,"1"2"0,1 1 0,-1 2 0,1 1 0,-61 26 0,83-30 195,0 1 0,0 1 0,0 0 1,1 0-1,0 1 0,1 0 0,0 1 0,0 1 0,-8 10 0,-14 18 926,-29 47 1,28-37-819,-41 67 439,-100 213 1,90-162-223,81-160-977,-15 32 719,18-37-626,0-1 0,0 0-1,0 0 1,0 0 0,0 0 0,0 0-1,0 0 1,0 1 0,0-1-1,0 0 1,0 0 0,0 0-1,0 0 1,0 0 0,0 0-1,0 1 1,0-1 0,0 0 0,0 0-1,1 0 1,-1 0 0,0 0-1,0 0 1,0 0 0,0 0-1,0 1 1,0-1 0,0 0 0,0 0-1,0 0 1,1 0 0,-1 0-1,0 0 1,0 0 0,0 0-1,0 0 1,0 0 0,0 0 0,0 0-1,1 0 1,-1 0 0,0 0-1,0 0 1,0 0 0,0 0-1,0 0 1,0 0 0,1 0-1,-1 0 1,0 0 0,0 0 0,0 0-1,0 0 1,0 0 0,0 0-1,1 0 1,-1 0 0,0 0-1,0 0 1,0-1 0,0 1 0,0 0-1,0 0 1,0 0 0,21-15 316,94-97 183,-76 71-417,85-69 0,-117 105-87,91-61 153,-89 61-149,0 0 1,0 1-1,1 0 0,0 0 1,-1 1-1,1 0 0,0 1 1,0 0-1,13-1 1,-18 4-10,-1-1 0,0 1 0,1 0 0,-1 0 0,0 0 0,0 0 0,0 1 0,0-1 0,0 1 0,0 0 1,0 1-1,-1-1 0,1 1 0,-1-1 0,0 1 0,1 0 0,-1 0 0,-1 1 0,1-1 0,0 0 1,-1 1-1,0 0 0,0 0 0,0-1 0,0 1 0,0 1 0,1 5 0,0 0 11,0-1 0,-1 1-1,0-1 1,-1 1 0,0-1-1,-1 1 1,0 0 0,0 0-1,-1-1 1,0 1 0,-3 12-1,-7 7 13,-1-1 0,-1-1 0,-2 0 0,-35 48 0,9-11 52,-5 10-3,-2-2 0,-89 102 0,120-155-74,0-1-1,-2-1 1,0-1 0,0 0-1,-2-1 1,1-2 0,-2 0 0,0-1-1,-1-1 1,0-1 0,0-1-1,-1-1 1,-41 7 0,60-14-58,-1 0 1,0 0-1,1-1 1,-1 0-1,0 0 1,0 0-1,1-1 1,-1 0-1,1 0 1,-1-1-1,1 1 1,-1-1-1,1 0 1,0-1-1,0 1 1,0-1-1,0 0 1,0 0-1,-4-5 1,5 4-102,1 0 0,-1 0 0,1-1 0,1 1 0,-1-1 0,1 0 0,0 0 0,0 0 0,0 0 0,0 0 0,1 0 0,0-1 0,0 1 0,1 0 0,-1-1 0,1 1 1,0 0-1,1-1 0,-1 1 0,3-9 0,18-62-4044,14-16-3673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5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12854,'0'-1'30,"0"1"1,0-1-1,0 1 1,0 0-1,0-1 1,0 1-1,0 0 1,0-1-1,0 1 1,0-1-1,0 1 1,0-1-1,0 1 1,0 0 0,0-1-1,0 1 1,0 0-1,0-1 1,1 1-1,-1-1 1,0 1-1,0 0 1,0-1-1,1 1 1,-1 0-1,0-1 1,1 1-1,-1 0 1,0 0-1,0-1 1,1 1-1,-1 0 1,0 0-1,1 0 1,-1-1-1,1 1 1,-1 0-1,0 0 1,1 0-1,-1 0 1,1 0-1,-1 0 1,0 0-1,1 0 1,-1 0-1,1 0 1,-1 0-1,0 0 1,1 0-1,-1 0 1,1 0-1,-1 0 1,0 0-1,1 0 1,-1 1-1,0-1 1,1 0-1,0 1 1,0 0-9,0 0 0,0 0 0,0 1-1,1-1 1,-1 1 0,-1-1 0,1 1 0,0-1 0,0 1 0,0-1 0,-1 1 0,1 0 0,-1-1-1,0 1 1,1 3 0,1 55-29,5 39-1051,-6-91 586,0 1-1,1-1 1,0 0-1,1 0 1,0 0 0,0 0-1,0 0 1,10 13-1,-11-18 355,0-1 0,0 0-1,1 0 1,-1 0 0,1 0 0,-1 0 0,1-1-1,0 1 1,-1-1 0,1 1 0,0-1 0,0 0-1,0 0 1,0-1 0,0 1 0,0-1 0,0 1-1,0-1 1,0 0 0,1 0 0,-1 0 0,0 0-1,0-1 1,0 1 0,0-1 0,0 0 0,0 0-1,0 0 1,0 0 0,-1-1 0,6-2 0,7-4 125,0-1 0,0-1 1,-1 0-1,16-15 0,99-104-135,-93 88-1347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5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3265,'2'-3'1929,"8"-10"-874,0 1-1,1 1 0,1 0 0,-1 0 1,2 2-1,-1-1 0,20-10 0,-23 15-980,1 0 0,-1 0 0,2 1-1,-1 0 1,0 1 0,1 0 0,-1 0-1,1 1 1,0 1 0,0 0 0,19 0-1,4 3-105,1-3 0,-1 0 0,0-3-1,1 0 1,-2-2 0,1-2 0,-1-1-1,0-2 1,-1-1 0,50-25-1,-67 30-1183,-13 6-2074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26 7700,'0'0'2193,"0"0"-606,0 0-571,-3-3-402,-2 0-569,0 0-1,0 0 1,0 1-1,0 0 1,-1 0-1,1 0 1,-1 0-1,0 1 1,1 0-1,-1 0 1,0 1-1,0-1 1,1 1-1,-1 0 1,0 1 0,0 0-1,1 0 1,-1 0-1,0 0 1,-9 5-1,-1-1 208,0 1 0,1 0 1,-1 2-1,1-1 0,1 2 0,-14 10 0,10-5 725,2 1 0,-27 30 0,9-7-354,30-34-607,0 1 1,0-1-1,1 1 1,0 0-1,0 0 1,0 0-1,1 1 1,-3 5-1,4-7 4,0-3-9,1 1 0,0-1 1,0 0-1,-1 0 0,1 0 1,0 0-1,1 1 1,-1-1-1,0 0 0,0 0 1,0 0-1,1 1 0,-1-1 1,0 0-1,1 0 0,-1 0 1,1 0-1,-1 0 1,1 0-1,0 0 0,0 0 1,-1 0-1,1 0 0,0 0 1,0-1-1,0 1 1,0 0-1,0 0 0,0-1 1,0 1-1,0-1 0,0 1 1,0-1-1,0 1 0,2 0 1,42 10 288,13-7 92,80-7 1,-95 0-474,1 2 0,-1 2 1,0 2-1,52 9 1,15 19-3295,-66-25-2844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5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8420,'3'-1'1000,"28"-4"-273,0-2-1,0-1 1,-1-2-1,0-1 1,38-20-1,41-15-645,-41 22-897,-2-4 1,64-36-1,-105 51 238,-1-2-1,-1-1 1,-1-1 0,0 0-1,-1-2 1,-1-1 0,-1 0-1,20-27 1,-21 15-2012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2:5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338 241 4498,'56'-46'2873,"6"-6"-612,135-87 0,-195 138-2251,-1 1 0,1-1-1,-1 1 1,1-1-1,-1 1 1,1 0 0,0 0-1,-1 0 1,1 0-1,0 0 1,-1 0 0,1 0-1,-1 0 1,1 1 0,0-1-1,-1 0 1,1 1-1,-1 0 1,1-1 0,-1 1-1,1 0 1,-1 0-1,0-1 1,1 1 0,-1 0-1,0 1 1,0-1-1,1 0 1,-1 0 0,0 0-1,0 1 1,0-1-1,-1 1 1,2 1 0,6 11 58,-1 0 0,-1 0 0,0 1 0,-1-1 0,0 1 1,-1 1-1,-1-1 0,0 0 0,0 27 0,-3-16 15,-1 0 0,-2 0 0,0-1 0,-2 1 0,-9 32 0,-7 1 64,-2-1 1,-3 0-1,-2-3 0,-40 59 0,45-81-127,-1-1 0,-1-1 0,-2-1 1,-2-1-1,0-2 0,-2-1 0,0-1 0,-2-2 0,-1-1 0,0-2 0,-2-1 0,-41 15 1,69-30-3,0-2 0,0 1 0,0-1 0,0 0 1,-17 1-1,22-3-9,0 0 0,0-1-1,1 1 1,-1-1 0,0 1 0,0-1 0,0 0 0,0 0 0,1 0-1,-1 0 1,0 0 0,1-1 0,-1 1 0,1-1 0,-1 0-1,1 0 1,0 0 0,-3-2 0,4 2 0,0 0 0,0 1 1,0-1-1,0 0 0,0 0 0,1 0 0,-1 0 0,0 0 1,1 0-1,0 0 0,-1 0 0,1 0 0,0 0 1,0 0-1,0 0 0,0 0 0,0 0 0,1 0 0,-1 0 1,1 0-1,-1 0 0,1 0 0,-1 1 0,1-1 0,0 0 1,0 0-1,2-3 0,33-41 2,-34 44-15,22-22 47,1 1 0,1 1 0,2 2-1,-1 1 1,54-28 0,-10 13 560,98-33-1,-152 61-540,1 0 0,0 1-1,0 1 1,1 1 0,-1 1 0,1 1 0,0 0-1,-1 1 1,1 1 0,-1 1 0,1 0-1,35 11 1,-38-10-24,0 0-25,-13-2-34,-3-1 10,0 0 27,47-2-75,-14-5-15,-1-2 1,37-14-1,-64 22 82,3 0-39,0-1 1,0 1-1,-1-1 1,1 0-1,7-4 1,-2 1-433,-11 5-545,-2 0-1556,0 0-2591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0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27 5843,'14'-26'2724,"-16"30"-1881,-29 42-790,-63 67 154,-131 121 0,208-218-159,0 2 0,1 0 1,1 1-1,1 1 1,-17 29-1,31-49-40,-1 1-1,1 0 1,-1-1-1,1 1 1,-1 0-1,1-1 1,0 1-1,-1 0 1,1 0-1,0-1 1,0 1-1,0 0 1,0 0-1,0-1 1,-1 1-1,1 0 1,1 0-1,-1 0 1,0-1-1,0 1 1,0 0-1,0 0 1,0 0-1,1 0 1,15 0 178,27-20 255,-41 18-394,97-56 946,94-46-18,-173 94-903,1 1 0,0 0 1,0 2-1,1 0 0,0 2 0,0 0 0,32 0 0,-50 4-60,0 0-1,0 0 1,0 0-1,-1 1 0,1 0 1,0-1-1,0 1 1,0 1-1,-1-1 1,1 0-1,-1 1 1,1 0-1,5 4 0,-7-4-1,0-1-1,0 1 0,0 0 0,-1 0 0,1 1 1,-1-1-1,1 0 0,-1 1 0,0-1 0,0 0 0,0 1 1,0-1-1,0 1 0,0 0 0,-1-1 0,1 4 0,-1 1 3,0 0-1,-1 0 0,0 0 0,0 0 0,0 0 0,-1 0 0,0 0 0,-1 0 0,1 0 1,-1-1-1,0 1 0,-1-1 0,0 0 0,-4 6 0,-10 10 8,-2 0 1,0-1-1,-1-1 0,0-1 1,-37 24-1,-133 73 125,97-63-89,41-20-208,20-11-1280,-1-3-1,-44 20 1,41-27-3028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0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8340,'5'-14'666,"0"0"1,1 1 0,0 0-1,1 0 1,1 0 0,0 1-1,1 0 1,18-20-1,-21 26-620,0 1-1,1 0 1,0 0-1,0 0 0,0 1 1,0 0-1,1 0 0,-1 1 1,1-1-1,0 2 1,0-1-1,0 1 0,0 1 1,1-1-1,-1 2 1,16-1-1,31 1-203,-1-3-1,85-15 1,-82 11-2633,-35 5-970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5923,'54'-21'1609,"321"-111"2080,-361 128-3600,0 0 0,0 2 1,0 0-1,1 0 0,-1 2 0,1-1 0,-1 2 0,29 4 0,-39-4-46,0 0 0,0 0-1,0 0 1,0 1 0,-1 0-1,1-1 1,0 1-1,-1 0 1,1 1 0,-1-1-1,0 1 1,0-1 0,0 1-1,0 0 1,0 0 0,-1 1-1,1-1 1,-1 0-1,0 1 1,0-1 0,0 1-1,0 0 1,-1 0 0,0-1-1,1 1 1,-1 0 0,-1 0-1,1 0 1,-1 1-1,1-1 1,-1 0 0,0 0-1,-1 0 1,1 0 0,-2 6-1,-1 7 50,-1-1-1,-1 0 0,0 0 0,-1 0 1,-1 0-1,0-1 0,-1 0 1,-1-1-1,-14 19 0,6-10-30,-2-1-1,0-1 0,-1-1 0,-39 30 0,47-41-40,-1-1 0,1 0 1,-1-1-1,-24 10 0,30-15-14,0 0 0,0 0 1,1 0-1,-1-1 0,0 0 1,0-1-1,0 1 0,0-1 0,0-1 1,0 1-1,-11-3 0,17 2-6,-1 0 0,1 1-1,-1-1 1,1 0 0,0 0 0,-1 0 0,1 0-1,0-1 1,0 1 0,0 0 0,-1 0-1,1-1 1,1 1 0,-1 0 0,0-1 0,0 1-1,1-1 1,-2-2 0,1 1-1,-1-1 2,0 0 1,1-1-1,-1 0 0,1 1 0,0-1 1,1 1-1,-1-1 0,1 0 1,0 0-1,0 1 0,0-1 1,1 0-1,0 0 0,-1 1 1,2-1-1,-1 1 0,0-1 1,1 1-1,4-7 0,2-6 6,1 1 0,0 0-1,18-22 1,1 7-9,1 1 0,1 2 1,1 1-1,2 1 0,40-24 0,-31 21 16,0-1 1,63-63-1,-81 69-16,-32 30-221,-41 38-211,32-32 190,-1 1-83,26-19 162,-5 5 160,-3 1 10,0 0-24,0 0-31,0 0 10,0 0-8,0 0-30,14 1-428,-10 2-5393,0 6 5838,-6-2-3040,-11 6 1399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24 2881,'4'-3'1476,"1"-1"-1437,20-13 3432,-17 19-1576,-7 15-1250,-8 9-191,-1 0 0,-1-1 0,-1 0 0,-16 27 0,-4 11-234,1 3-130,11-28-8,1 2 0,2 0 0,-10 44 0,24-81-39,1-3 21,0 0-19,0 0-7,0 0-166,7-15-1464,-5 6-2128,-4-14-87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5378,'-4'1'2436,"-1"1"-2104,1 0-1,-1 1 1,1-1 0,0 1-1,0-1 1,0 1-1,0 0 1,0 1-1,1-1 1,-1 1 0,1 0-1,0 0 1,0 0-1,0 0 1,1 0-1,-3 6 1,-7 13 334,-15 51 1,9-25 65,-62 134-162,-9-5-1,-130 197 0,80-138-287,116-190-271,1 2 0,3 0 0,-16 59-1,29-63-207,7-45 149,0 0 0,1 0-1,-1 0 1,0 0 0,1 0 0,-1 0 0,0 0 0,0 0-1,1 0 1,-1-1 0,0 1 0,0 0 0,1-1-1,-1 1 1,0-1 0,1 0 0,8-7-354,0 0 0,-1 0 1,-1-1-1,1 0 0,-1-1 0,-1 1 1,8-14-1,1 0-591,28-39-1899,2-7-955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171 130 3282,'0'0'1432,"3"3"-186,12 11 314,-10-10-1336,0 0-1,0 0 1,-1 1-1,0-1 0,1 1 1,-2 0-1,1 0 1,-1 0-1,1 1 1,-1-1-1,-1 1 0,1-1 1,-1 1-1,0 0 1,0 0-1,-1 0 1,0 1-1,1 10 0,-2-4-111,-1 0-1,0-1 1,-1 1-1,-1 0 1,0-1-1,0 0 1,-1 1-1,-1-1 1,-9 17-1,12-25-102,0-1 0,0 0 0,0 1-1,0-1 1,-1 0 0,1 0 0,-1 0 0,0 0 0,0-1 0,0 1-1,0-1 1,-1 0 0,1 0 0,-1 0 0,1 0 0,-1-1 0,0 1-1,0-1 1,1 0 0,-1 0 0,0 0 0,0 0 0,0-1 0,0 0-1,0 0 1,0 0 0,0 0 0,0-1 0,0 1 0,0-1 0,0 0-1,0 0 1,1-1 0,-5-1 0,2 0-7,0 0 0,1-1 0,-1 0 0,1 0-1,0 0 1,0-1 0,0 0 0,1 0 0,0 0 0,0 0 0,0-1 0,0 1-1,1-1 1,0 0 0,0 0 0,1-1 0,-1 1 0,2 0 0,-1-1 0,-1-11 0,0 0-4,0 0 1,2-1-1,0 1 1,2 0-1,0 0 1,4-28-1,-2 33-220,1-1 0,0 1-1,0 0 1,1 0 0,1 1-1,0-1 1,1 1 0,13-19-1,8-3-3456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10037,'3'-6'99,"0"1"1,0 0-1,1-1 1,0 1-1,0 1 1,0-1-1,1 1 1,0-1-1,0 1 1,0 1-1,0-1 1,0 1-1,1 0 1,-1 0-1,1 0 1,0 1-1,0 0 1,0 0-1,12-2 1,3 0-34,0 1 1,0 1 0,0 1 0,36 3-1,-51-2-42,-1 0 0,0 1 0,1 0 1,-1 0-1,0 0 0,0 0 0,0 1 0,0 0 0,0 0 0,0 1 0,-1-1 0,1 1 0,-1 0 0,1 0 0,-1 0 0,0 1 0,0 0 0,-1-1 0,1 1 0,-1 1 1,1-1-1,-2 0 0,1 1 0,0 0 0,-1-1 0,0 1 0,0 0 0,0 0 0,-1 0 0,1 0 0,-1 1 0,0-1 0,0 6 0,-1 6-14,1 0-1,-2 1 1,0-1-1,-1 0 1,-1 0-1,-1 0 0,0-1 1,-1 1-1,-9 18 1,2-9-15,-1 0-1,-1-1 1,-2-1 0,0 0 0,-29 32-1,-109 94 1604,195-155-915,13-12-820,0 3 1,1 2-1,1 2 0,85-2 1,-69 9-2844,-6-4-3437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0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3554,'-64'53'4426,"60"-50"-4146,-2 2-101,0 0-1,1 0 1,0 0 0,0 1 0,0 0-1,0 0 1,1 0 0,-5 9 0,-8 13 16,3-5-46,1 0 1,1 1-1,2 1 0,-15 44 0,24-63-151,0 4 10,1-7 45,41-23-403,-41 20 194,10-11-82,-4 9-2646,-6 2 397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10021,'24'-3'4044,"-23"2"-3960,1 1 0,0-1-1,0 1 1,0-1 0,0 1 0,0 0-1,-1 0 1,1 0 0,0 0 0,0 0-1,0 1 1,0-1 0,0 1 0,0-1-1,-1 1 1,1-1 0,0 1 0,0 0-1,-1 0 1,1 0 0,-1 0 0,1 0 0,0 0-1,-1 0 1,0 1 0,1-1 0,-1 1-1,0-1 1,0 1 0,0-1 0,0 1-1,0-1 1,0 1 0,0 0 0,-1 0-1,1-1 1,0 3 0,4 27 3,-1 1-1,-2-1 1,-1 1-1,-4 36 1,-22 124-128,4-74-2,21-115-63,0-3 31,0 0 14,1-6 15,12-44 48,2 1 1,3 0-1,1 2 0,48-84 0,-59 116 9,1 1 1,1 0-1,1 0 0,0 1 1,0 0-1,1 1 0,1 0 1,0 1-1,28-18 0,-35 26-3,0-1 0,0 1-1,1 0 1,-1 0-1,1 1 1,0-1 0,-1 2-1,1-1 1,0 1 0,0 0-1,0 0 1,0 1 0,0 0-1,0 0 1,0 1 0,0 0-1,0 0 1,0 0 0,0 1-1,0 0 1,-1 1 0,1-1-1,-1 1 1,1 1 0,-1-1-1,6 6 1,-7-6 43,0 0 0,-1 1 0,0 0-1,0-1 1,0 2 0,0-1 0,-1 0 0,0 1 0,1-1 0,-2 1-1,1 0 1,0 0 0,-1 0 0,0 1 0,0-1 0,-1 0-1,2 11 1,-2-4 15,-2-1-1,1 1 0,-2-1 1,1 0-1,-1 1 0,-1-1 1,-7 19-1,-5 10 202,-35 62 0,48-98-201,28-33 117,-3 0-1,32-48 0,-33 42-155,48-54 0,-61 79-2,1 0 0,0 1 0,0 1 0,1 0 0,0 0 0,1 1 0,-1 0 0,1 1 0,18-7 0,-27 12-19,-1 1-1,1-1 0,0 0 0,-1 1 0,1-1 1,0 1-1,-1 0 0,1-1 0,0 2 0,-1-1 1,1 0-1,0 0 0,-1 1 0,1-1 0,-1 1 1,1 0-1,-1 0 0,1 0 0,-1 0 0,1 0 1,-1 1-1,0-1 0,0 1 0,0-1 0,0 1 1,0 0-1,0 0 0,0 0 0,0 0 0,-1 0 1,1 0-1,-1 0 0,1 1 0,-1-1 0,0 1 1,1 2-1,4 10 16,-1 1-1,-1-1 1,0 1-1,2 28 1,-5-33-12,6 69-4,-6-60-30,0 1 0,1-1 0,1 0 0,0 1 0,2-1 0,1-1 0,8 21 0,-14-39-24,1 1 0,-1-1 0,1 0-1,0 0 1,0 0 0,-1 0 0,1 0 0,0 0 0,0 0 0,0-1 0,0 1 0,0 0 0,0 0-1,0-1 1,1 1 0,-1-1 0,0 1 0,0-1 0,0 1 0,0-1 0,1 0 0,-1 0 0,0 1 0,1-1-1,-1 0 1,0 0 0,0 0 0,1 0 0,-1-1 0,0 1 0,0 0 0,1 0 0,0-1 0,1 0-298,0-1 1,0 1 0,0-1 0,0 1 0,0-1 0,-1 0-1,1 0 1,0 0 0,-1 0 0,4-5 0,13-24-5388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0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1 4130,'0'0'1699,"0"0"-141,-3 4-136,-64 74 2892,-30 60-2403,54-75-1220,-204 340 794,-35 48-1255,273-432-250,23-24 20,26-25-20,24-28-591,-2-4 0,95-122 0,86-160-4359,-125 169 2014,-87 132 2684,-5 8 258,-1-1-1,-1-1 1,-3-2-1,27-63 1,-47 99 128,-4 4-81,-1-1-1,1 1 0,-1 0 0,1-1 1,0 2-1,-1-1 0,1 0 0,0 1 1,0-1-1,0 1 0,0 0 0,0 0 0,0 0 1,-3 4-1,-38 43 568,27-28-192,-81 93 2085,5 4 1,-95 159 0,132-182-1978,-114 204 207,137-234-734,3 2 0,-35 117-1,55-135-134,10-47 34,4-7-22,28-44-262,45-97 0,-36 65-68,20-32-624,17-34-3630,-54 97 170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20 5539,'-8'-6'572,"6"5"-468,-1-1-1,0 0 1,1 1-1,-1 0 1,0-1-1,0 1 1,1 0-1,-1 1 1,0-1-1,0 0 0,0 1 1,0 0-1,0-1 1,0 1-1,0 0 1,0 1-1,0-1 1,0 1-1,0-1 1,0 1-1,-3 1 1,2-1-126,3-1 30,1 1-5,-1 0-1,1 0 0,0 0 1,-1 0-1,1 0 0,0-1 1,-1 1-1,1 0 0,0 0 0,0 0 1,0 0-1,0 0 0,0 0 1,0 0-1,0 0 0,0 0 1,0 0-1,0 0 0,1 0 1,-1 0-1,1 1 0,5 2 10,1 0 1,-1 0-1,1-1 0,0 0 0,0 0 0,0 0 0,1-1 1,-1 0-1,1-1 0,-1 0 0,1 0 0,-1 0 1,1-1-1,0 0 0,-1-1 0,1 1 0,-1-1 0,1-1 1,-1 0-1,1 0 0,-1 0 0,8-4 0,-12 4 15,-8 6-168,-22 12-1071,-7-1-2245</inkml:trace>
  <inkml:trace contextRef="#ctx0" brushRef="#br0" timeOffset="1">1 324 5458,'26'-16'2626,"13"-1"-849,17-2-625,8-4-624,-1 9-416,0 3-1008,-7-8-3794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4786,'37'-16'929,"19"-8"-465,12-8-208,1 3-112,-20 8-32,-6 1-64,-1 5-16,-5 2-32,-7 5-64,-8 6-96,-22 2-384,21 10-849,-21-10-624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5330,'33'-17'2017,"9"-6"-464,19-7-528,9-3-337,-2 3-224,2 4-128,-5 0-112,-4 3-80,-7 5-64,-7 6-32,-8 7-64,-9 3 16,-9 4-80,-21-2-192,0 0-352,0 0-577,-32 23-1088,-6-9-592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7411,'-2'3'110,"0"0"-1,1 0 0,-1 1 1,0-1-1,1 0 0,0 1 1,0-1-1,0 0 0,0 1 1,1-1-1,-1 1 0,1 0 1,0-1-1,0 1 0,0-1 1,0 1-1,1-1 1,-1 1-1,1-1 0,0 1 1,0-1-1,0 1 0,1-1 1,-1 0-1,1 0 0,0 0 1,0 0-1,0 0 0,0 0 1,0 0-1,1 0 0,-1-1 1,1 1-1,0-1 0,0 0 1,-1 0-1,1 0 0,1 0 1,-1-1-1,6 3 0,7 3 52,0-1 0,1 0-1,0-2 1,0 0-1,1-1 1,-1 0 0,20-1-1,-4-1-125,-1-1 0,1-2-1,-1-1 1,1-2 0,-1-1-1,-1-1 1,43-17 0,-71 23-36,-1 0 0,1 0-1,0 0 1,-1-1 0,1 1 0,-1-1 0,0 0 0,1 0 0,-1 0 0,0 0 0,2-3-1,-4 4 1,1 1 0,0-1 0,-1 0 0,0 0-1,1 0 1,-1 0 0,1 0 0,-1-1 0,0 1-1,0 0 1,0 0 0,0 0 0,0 0 0,0 0-1,0 0 1,0 0 0,0 0 0,0 0-1,0 0 1,-1-2 0,-1 0-6,1 1 0,-1-1-1,0 1 1,0 0 0,0 0-1,0 0 1,0 0 0,0 0 0,0 0-1,-1 0 1,1 1 0,-1-1 0,1 1-1,-1 0 1,0-1 0,0 1 0,1 1-1,-1-1 1,-3 0 0,-17-3-29,0 1 0,1 1 0,-1 1 0,0 1 1,0 1-1,-44 8 0,36-3 27,1 1 0,0 2 0,1 1 0,-46 22 0,72-31-2,0 1 1,0 0-1,0 0 1,0 0 0,0 0-1,0 0 1,0 0-1,1 1 1,-1-1 0,1 1-1,0 0 1,0 0 0,0 0-1,0 0 1,0 0-1,1 0 1,0 0 0,-3 6-1,4-8 10,0-1 1,0 0-1,0 0 0,0 0 0,0 1 0,0-1 0,0 0 1,0 0-1,0 0 0,0 1 0,0-1 0,0 0 0,0 0 1,0 1-1,0-1 0,0 0 0,0 0 0,0 0 0,0 1 1,1-1-1,-1 0 0,0 0 0,0 0 0,0 1 0,0-1 1,0 0-1,0 0 0,1 0 0,-1 0 0,0 1 0,0-1 1,0 0-1,0 0 0,1 0 0,-1 0 0,0 0 0,0 0 1,1 0-1,-1 0 0,0 0 0,0 1 0,0-1 0,1 0 1,-1 0-1,19 8 9,1-1 1,-1-1-1,1-1 0,39 6 1,-31-7-207,-1 2 1,42 13 0,-30-1-2273,-37-16 1048,-4 0 347,-1 1 1041,-1 0 0,1-1 0,-1 1 0,1-1 0,-1 0 0,0 0 0,0-1 0,0 1 0,0-1 0,0 0 0,0 0 0,-6 1 0,-61 4 712,47-4-437,7-1-11,-22 3 1101,-68-4 0,96-3-671,29-1-549,36 1-228,26 7-2748,-44-5-1932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1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5330,'1'13'1419,"0"-1"0,0 0 0,1 1 0,4 12 0,18 47 2133,-14-46-2431,11 49 0,-9-2-488,-4 2 0,-1 100 1,-20 153-470,4-168-107,7-133-67,-5 109-162,5 1 0,19 157 0,-17-291 151,17 89-506,-15-84 388,1-1-1,-1 1 1,1-1 0,1 0-1,-1 1 1,1-2-1,0 1 1,1 0 0,6 6-1,-10-12 67,-1 0-1,1 0 0,-1 0 1,1 0-1,0-1 1,0 1-1,0 0 0,-1 0 1,1-1-1,0 1 1,0-1-1,0 1 0,0-1 1,0 1-1,0-1 1,0 0-1,0 1 0,0-1 1,0 0-1,0 0 1,0 0-1,1 0 0,-1 1 1,0-2-1,0 1 1,0 0-1,0 0 1,0 0-1,0 0 0,0-1 1,0 1-1,0-1 1,0 1-1,0 0 0,0-1 1,0 0-1,0 1 1,0-1-1,0 0 0,1 0 1,14-27-4377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2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45 5779,'0'0'1267,"3"-13"-471,-4 7 3552,-2 3-4301,0 1 1,0-1-1,-1 0 1,1 1-1,0 0 1,-1 0-1,0 0 0,1 0 1,-8-2-1,8 4-100,3 0-43,0 0-75,0 0 3,0 1 159,-1-1 0,1 1 0,-1 0-1,1 0 1,-1 0 0,1 0 0,-1 0-1,1 0 1,0 0 0,-1 0 0,1 0-1,0 0 1,0 0 0,0 0 0,0 0-1,0 0 1,0 0 0,0 0 0,0 0 0,1 0-1,-1 0 1,0 0 0,1 0 0,-1 0-1,0 0 1,1 0 0,0 2 0,15 18-117,-13-19 155,40 7 2188,-28-2-2138,0 0-1,0-1 0,0 0 0,1-2 0,0 0 0,0 0 0,0-2 0,1 0 0,-1 0 0,1-2 0,-1 0 0,0-1 0,1-1 1,26-6-1,-18-1 146,41-23 1,13-4-3814,-76 35-253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2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7619,'0'0'1361,"0"0"-1009,0 0-192,-5 19 257,1 0 223,-1 4 32,-4 12-64,-1 7-303,1 5-145,2 9-64,2-3-64,1-1-481,-3-6-2512,4-10-4418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2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7155,'0'0'2449,"0"0"-656,-11 16-448,11-16-273,-9 21-223,4-6-241,2 1-208,1 3-224,2 0-192,5-3-320,0 3-720,-1-3-2338,-4-16-4065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2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4562,'23'11'3180,"-5"-5"-2789,-1 0 1,1-1-1,0-1 0,0-1 0,0 0 0,0-2 0,1 0 1,-1-1-1,1-1 0,-1 0 0,0-1 0,0-2 1,0 0-1,0 0 0,27-12 0,-43 15-775,-2 1-774,0 0-1574,0 0-2065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286 141 3570,'1'-10'847,"1"-1"0,-1 0 1,-1 1-1,0-1 0,-1 0 1,0 0-1,0 1 0,-1-1 1,-4-13-1,5 23-721,0-1 0,0 1 0,-1-1 0,1 1 0,0 0 0,0 0 0,-1-1 0,1 1 0,0 0 0,-1 0 0,1 0 0,-1 0 0,0 1 0,1-1 0,-1 0 0,0 1 0,1-1 0,-1 1 0,0-1 0,0 1 0,1 0 0,-1 0 0,0 0 0,0 0 0,1 0 0,-1 0 0,0 0 0,0 1 0,1-1 0,-4 2 0,-2-1 92,-1 1 0,0 1 1,0-1-1,1 1 0,-9 5 1,2 2-181,1 0 1,0 1-1,0 0 1,1 1-1,1 1 1,0 0-1,0 0 1,2 1-1,0 1 1,0-1-1,1 1 0,1 1 1,0-1-1,2 1 1,-1 1-1,2-1 1,0 1-1,1-1 1,1 1-1,0 26 1,1-40-33,1 0-1,0-1 1,1 1 0,-1-1 0,0 1-1,1-1 1,-1 0 0,1 1 0,0-1-1,0 1 1,0-1 0,0 0 0,0 0-1,1 0 1,-1 1 0,0-1 0,1 0-1,0-1 1,-1 1 0,1 0 0,0 0-1,3 1 1,-2-2 12,-1 0 0,1 0 0,0 0 1,0-1-1,0 1 0,0-1 0,0 0 0,0 0 0,0 0 0,0 0 0,0 0 1,0-1-1,0 1 0,0-1 0,5-2 0,6-2 52,1-2 0,-1 0-1,-1 0 1,1-1 0,21-18-1,109-108-199,-143 136 126,0 1 0,0-1 0,-1 1 0,1-1 1,-1 1-1,1 0 0,-1-1 0,0 1 1,0 0-1,0-1 0,-1 5 0,-14 49 76,-21 53-1,18-59-184,-15 67 1,32-114-374,1-3-517,22-12-5646,-3-13-1173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2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7571,'4'4'1812,"2"3"-1630,-1 0-1,0 0 1,0 1 0,-1-1-1,0 1 1,0 0 0,-1 1-1,0-1 1,0 0 0,-1 1-1,0-1 1,-1 1 0,1 0-1,-2 0 1,0 13-1,-2 14 185,-1 0 0,-14 56 0,2-10 269,10-52-3551,5-44-987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2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1537,'0'0'272,"32"12"-976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3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7027,'19'3'2850,"4"-1"-1106,7 0-463,1 0-273,-1-4-303,3 2-193,0-2-208,2 0-400,2 4-720,0-2-1601,-8-5-3538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3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12166,'0'0'2750,"23"-5"905,36-9-3561,1 3-1,0 3 0,94-2 1,-152 10-120,46-6-277,-47 6 280,0-1 0,1 1 0,-1 0-1,0-1 1,0 1 0,0-1 0,0 1 0,0-1 0,0 0-1,0 0 1,0 1 0,0-1 0,0 0 0,0 0-1,0 0 1,-1 0 0,1 0 0,0 0 0,-1 0-1,1 0 1,-1 0 0,1 0 0,-1 0 0,1 0-1,-1-1 1,0 1 0,1 0 0,-1 0 0,0 0-1,0-1 1,0 1 0,0-2 0,-2 1-101,-1 0 0,1 0 0,0 0 1,-1 0-1,0 0 0,1 1 0,-1-1 0,0 1 0,0 0 1,0 0-1,1 0 0,-1 0 0,-6-1 0,9 2 110,-8-1-315,0-1 0,0 1 0,-1 1 0,1-1-1,0 2 1,0-1 0,0 1 0,-1 0 0,-12 4 0,-2 2-930,-41 19 0,59-23 1234,3-2 127,0 0 1,0 0 0,0 0-1,0 0 1,0 1-1,0-1 1,0 1 0,1-1-1,-1 1 1,0 0 0,1 0-1,0-1 1,-1 1-1,1 0 1,0 0 0,0 1-1,0-1 1,0 0 0,0 0-1,1 0 1,-1 1-1,0-1 1,1 0 0,0 1-1,0 3 1,0 4 217,1 0 0,0-1 0,1 1-1,5 17 1,1 6 12,-4-7-600,-2 0 1,-1 1-1,-1-1 0,-1 1 1,-8 46-1,-5-20-3390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3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9188,'3'-6'407,"0"0"0,0 0 0,0 1 0,1 0 0,0-1 0,0 1 0,0 1 0,0-1 0,8-5 0,-9 8-364,0 0 1,0 1-1,1-1 1,-1 1-1,0 0 1,1 0-1,-1 0 1,0 0-1,1 1 1,-1-1-1,1 1 1,-1 0-1,1 0 0,-1 0 1,1 1-1,-1-1 1,1 1-1,4 1 1,45 13 357,-8-3-680,48 7 0,-79-17-596,1 0-1,0-2 1,0 0 0,-1 0 0,1-2 0,0 1 0,19-6 0,-13-4-1449,-18 9 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3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8116,'0'0'3073,"0"0"-2128,24 12-593,-12 6-80,-1 6-48,1 8 0,-5 8 0,0 6-32,-3 8-80,-3 5-464,1-1-1857,-9-13-3666</inkml:trace>
  <inkml:trace contextRef="#ctx0" brushRef="#br0" timeOffset="1">22 96 2577,'0'0'-528,"0"0"-352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3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8724,'25'-11'6168,"-19"7"-6114,-3 2 685,-3 2-113,0 0-92,0 0-78,51 21 342,-27-17-792,1-1 1,0 0-1,0-2 1,33-3-1,-43 1-109,0-1-1,0-1 1,0 0-1,-1-1 1,1 0 0,-1-1-1,0-1 1,0-1 0,0 0-1,-1 0 1,12-10-1,-21 14-483,-4 3-685,0 0-1980,0 0-3004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6915,'0'0'2785,"0"0"-1200,10-24-656,-10 24-225,34-28-48,-8 9-96,9-6-127,5-5-161,7-5-176,4-3-208,5-1-561,0-3-847,1 4-1009,-1-4-1345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3:4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164 486 3650,'-104'87'1291,"59"-55"2351,42-30-1393,-9 4 1577,13-7-612,8-3-3066,0-1 1,0 0-1,0-1 0,-1 0 1,0 0-1,12-13 0,47-55-33,-21 21-83,147-141-134,-8 7-4150,-162 161 1128,-10-1-2308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7:5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2657,'0'0'1558,"3"-2"-10,11-7-148,-10 6-170,-4 3-237,0 0-236,0 0-167,0 0-198,0 0-114,0 0-73,0 0-69,0 0-43,0 0-39,0 0-22,0 0-14,-3 3-4,1-1 9,1 0 1,-1 0-1,1 0 1,-1 1-1,1-1 1,0 0-1,0 1 1,0-1-1,0 1 1,0 0-1,1-1 1,-1 1-1,1-1 1,0 1-1,-1 0 1,1-1-1,0 1 1,1 0-1,-1-1 1,1 5-1,1 0 102,-1 0 1,1 0-1,1-1 0,-1 1 0,1 0 0,0-1 0,1 1 0,0-1 0,0 0 1,0 0-1,0-1 0,1 1 0,0-1 0,0 0 0,9 6 0,-5-5-21,-1-1 0,1-1 0,0 0 0,1 0 0,-1 0 0,1-1 0,-1-1 0,1 0 0,0 0 0,10 0-1,14-1 74,0-2 1,0-1-1,0-2 0,-1-1 0,53-15 0,337-77 207,-317 80-412,0 4 1,115 2-1,-205 11 25,512 16-5,-442-8 8,364 37-21,-208-8 8,-124-17 54,224 11 0,-204-33 3,-50-1-52,-1 4 0,154 21-1,-169-8 13,0-3 0,1-4-1,1-2 1,106-8 0,-9-17-26,-88 8-7,-1 4 1,1 3-1,130 9 1,167 7 85,-128-10-133,-215 0 73,0 3 0,0 0 0,-1 3 0,1 1 0,-1 1 0,67 29 0,-72-29 7,-9 0 45,-20-7-33,-2-2-27,0 0 30,0 0 2,0 0-2,0 0-38,0 0 1,0 0 2,0 0 0,0 0-8,8-8-63,3-5-16,-8 11 75,1 0-1,0 0 1,0 0-1,0 1 1,0-1-1,0 1 1,0 0-1,0 1 1,0-1-1,1 0 1,-1 1-1,0 0 1,0 0-1,1 1 1,5 0-1,-7 0 16,-3-1 18,0 0-10,0 0 15,0 0 6,0 0 0,0 0 0,2 0 0,1-1-12,0 1-1,0-1 1,-1 0 0,1 0-1,0 0 1,-1 0-1,1 0 1,-1-1-1,1 1 1,-1-1-1,0 0 1,0 1-1,1-1 1,-1 0-1,0 0 1,-1 0-1,1-1 1,2-2-1,2 1 13,7-3 11,4-2-11,-3 0-11,-8 6 1,8-1-22,-11 2 24,-3 2 10,3 1 6,7 3-16,-7-3-5,-3-1-30,0 0 27,0 0-5,0 0 2,0 0-64,0 0-117,0 0-237,7-9-607,-4 2-363,1 5-2620,-4 2 642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12102,'1'4'3137,"5"15"-1736,-5 1-952,-1 1 0,-1 0 0,0-1 0,-2 0 0,-1 1 0,-8 26 0,5-15-282,-25 131 504,-10 45-515,0-74-3562,30-109 295,-7-10-2441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1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76 362 5939,'-22'-28'3041,"-30"-49"1,51 74-2432,1 3 87,0 0-22,-1-1-601,1-1 0,0 1 0,0 0 1,0 0-1,1 0 0,-1 0 0,0 0 0,0 0 1,0 0-1,1-1 0,-1 1 0,1 0 0,-1 0 1,1 0-1,0-1 0,10 0-60,1-1-1,-1 2 1,1-1 0,22 2-1,-21 0-20,1-1 1,-1 0-1,1 0 0,16-5 1,-10-1 15,0-1 1,-1-1-1,1 0 1,-2-2 0,21-14-1,82-70-670,-59 44-1627,-58 48 698,-4 3-854,0 0-1182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1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8 5314,'-3'-1'132,"0"0"0,0-1-1,0 1 1,0 1-1,0-1 1,-1 0-1,1 1 1,0-1-1,0 1 1,0 0-1,0 0 1,-1 0-1,1 1 1,0-1 0,0 1-1,0 0 1,0 0-1,0 0 1,0 0-1,0 0 1,0 1-1,0-1 1,1 1-1,-1 0 1,0 0-1,1 0 1,0 0 0,-1 0-1,1 0 1,0 1-1,0-1 1,0 1-1,0-1 1,1 1-1,-1 0 1,1 0-1,0 0 1,-1 0-1,1 0 1,1 0 0,-1 0-1,0 0 1,1 0-1,-1 0 1,1 5-1,0 7 185,0-1-1,1 1 1,1 0-1,0 0 1,1 0-1,0-1 1,1 0-1,1 0 1,9 20-1,-8-19-299,0 0 0,0 1 0,-2 0-1,0 0 1,0 1 0,-2-1 0,1 28 0,-7-9 2,-2-1 1,-1 1 0,-2-1 0,-2-1-1,-28 65 1,12-31-65,24-61 44,1-1 0,0 1 0,0 0 0,1-1 0,0 1 0,0 0 0,0 0 0,1 9 0,2-15 32,1 0 0,-1 0 1,1-1-1,0 1 0,-1 0 1,1-1-1,-1 0 0,1 1 1,-1-1-1,4-2 0,34-21 218,-30 17-193,-1 0-1,1 1 1,0 0-1,1 1 1,-1 0 0,1 0-1,0 1 1,0 1 0,0 0-1,1 0 1,-1 1-1,1 1 1,0 0 0,16 1-1,22 4 113,153 8 110,-168-12-350,1-2 0,-1-2 0,62-14 0,32-22-641,-115 34-120,1 0 1,0-1-1,-1-1 0,-1 0 1,1-1-1,14-12 1,-9-3-5359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2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7347,'48'-59'3130,"-44"55"-2998,0 0-1,0 0 1,0 0 0,0 1-1,1 0 1,-1 0-1,1 0 1,0 1-1,0-1 1,0 1 0,6-1-1,-10 2-84,1 1 0,-1 0-1,1 0 1,0-1 0,-1 1 0,1 0-1,-1 0 1,1 0 0,0 1 0,-1-1-1,1 0 1,-1 1 0,1-1 0,-1 1-1,1-1 1,-1 1 0,1 0 0,-1-1-1,0 1 1,1 0 0,-1 0 0,0 0-1,0 0 1,0 0 0,1 0 0,-1 1-1,0-1 1,0 0 0,-1 0-1,1 1 1,0-1 0,0 1 0,-1-1-1,1 1 1,-1-1 0,1 1 0,-1-1-1,0 1 1,1 2 0,0 7 146,0 0-1,0 0 1,-1 1-1,-2 16 1,0-11-38,3 102 1109,24 192 1,-19-264-1089,-1 11-243,-3-20 115,14 63 0,-14-91-169,0-1 0,1 0-1,0 0 1,1 0 0,0-1-1,0 1 1,1-1-1,0 0 1,0 0 0,1-1-1,13 13 1,-16-17-709,1 0 0,0 0-1,0 0 1,0-1 0,1 0 0,-1 0-1,1 0 1,-1-1 0,10 3 0,-10-3-4917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2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241 113 6787,'4'-8'309,"1"0"-1,0 0 1,1 0-1,0 1 1,0 0 0,1 0-1,0 1 1,0 0-1,0 0 1,1 0 0,10-5-1,-14 8 63,11-17 2593,-16 19-2948,-1 1-1,0 0 1,1-1 0,-1 1 0,0 0-1,0 0 1,1 0 0,-1 1-1,0-1 1,1 0 0,-1 1 0,0-1-1,1 1 1,-1-1 0,0 1-1,1 0 1,-1 0 0,1-1 0,-1 1-1,1 0 1,0 0 0,-1 1-1,1-1 1,0 0 0,-2 3 0,-37 43-48,33-39 61,-18 24-134,-73 90-1400,24-46-2517,15-27-831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2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95 7219,'29'-78'4904,"-28"76"-3989,-4-3 39,3 4-940,0 1 0,0-1 0,0 1 0,0 0 0,0-1 0,0 1 0,0 0 1,0-1-1,0 1 0,0 0 0,-1-1 0,1 1 0,0 0 0,0-1 0,0 1 0,0 0 1,-1-1-1,1 1 0,0 0 0,0 0 0,-1-1 0,1 1 0,0 0 0,-1 0 0,1 0 1,0-1-1,-1 1 0,1 0 0,0 0 0,-1 0 0,1 0 0,-1 0 0,-15 12 12,1 0-1,0 2 1,1 0 0,0 0-1,-20 30 1,-54 91-70,70-105 38,-74 125 125,-116 264 0,205-412-104,-3 6 27,1 1-1,0-1 1,1 1 0,0 1 0,-2 17-1,6-30-32,0 1-1,0-1 0,0 0 0,0 1 0,0-1 1,0 0-1,1 1 0,-1-1 0,1 0 1,-1 1-1,1-1 0,0 0 0,0 0 1,0 0-1,0 0 0,1 0 0,-1 0 0,0 0 1,1 0-1,-1-1 0,1 1 0,0 0 1,-1-1-1,1 1 0,0-1 0,0 0 1,0 1-1,0-1 0,0 0 0,1 0 0,-1-1 1,0 1-1,0 0 0,1-1 0,-1 1 1,0-1-1,1 0 0,-1 0 0,0 0 0,4 0 1,12 0 42,0-1 1,0-1-1,1 0 1,-2-1-1,1-1 1,21-8-1,105-45-34,-105 39-79,7 0-70,48-22-260,-85 36 334,0-1 0,0 0-1,0-1 1,-1 0 0,0-1-1,0 1 1,7-10 0,-13 15 47,-1 0 1,0 0 0,0 0 0,0-1-1,0 1 1,0 0 0,-1 0-1,1-1 1,0 1 0,0-1 0,-1 1-1,1-1 1,-1 1 0,0-1-1,1 1 1,-1-1 0,0 1-1,0-1 1,0 1 0,0-1 0,0 0-1,0 1 1,0-1 0,-1 1-1,1-1 1,0 1 0,-2-3 0,1 2-15,-1 0 1,0 0 0,0 0 0,0 0 0,0 0 0,0 1 0,-1-1 0,1 1 0,-1-1 0,1 1 0,-1 0 0,1 0 0,-6-2 0,-8-1-109,-1 0 1,0 1-1,-31-1 1,2 5-69,1 2 1,-64 11 0,77-7-142,-1-3 0,0 0 0,0-2 1,0-1-1,0-2 0,-39-6 0,68 6-2091,4 1-1486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2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62 138 5971,'-18'-3'5053,"58"0"-4436,0-2 0,-1-2 0,0-1 1,62-23-1,64-13-582,11 7 723,-176 62-78,0 28-69,-8 475 2488,-1-380-2977,-43 224 0,50-365-123,-4 24-5,-2 1-1,-14 35 1,20-61 7,0 1 0,-1-1 1,0 0-1,0 0 1,-1 0-1,1 0 0,-1-1 1,-1 1-1,1-1 0,-1 0 1,0-1-1,0 1 0,0-1 1,0 0-1,-1 0 0,-11 6 1,13-9-20,0-1 0,1 1 1,-1-1-1,0 1 0,0-1 1,1 0-1,-1-1 1,0 1-1,1-1 0,-1 1 1,0-1-1,1 0 0,-1-1 1,1 1-1,-1-1 1,1 1-1,0-1 0,-1 0 1,1 0-1,0 0 0,-3-4 1,-9-7-293,0-1 0,-22-27 0,21 24 6,-197-198-6524,135 147 156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0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91 928,'15'-11'130,"1"0"-1,0 1 1,1 1-1,0 0 1,1 2-1,0 0 0,0 0 1,0 2-1,1 1 1,0 0-1,23-2 1,-30 6-42,-1 0 1,1 1 0,-1 0 0,0 0 0,1 1 0,-1 1 0,0 0 0,0 0 0,0 1 0,-1 1 0,0 0-1,1 0 1,-2 1 0,1 0 0,-1 1 0,0 0 0,0 0 0,-1 1 0,1 0 0,7 11 0,-3 0 231,0 0 1,-2 1 0,0 0 0,-1 1 0,-1 0-1,-1 1 1,-1 0 0,-1 0 0,0 0 0,-2 1-1,-1 0 1,-1 0 0,-1 39 0,-3-2 183,-4 1 0,-1-2 0,-4 1 0,-18 60 0,7-46-237,-2-1 0,-4-1-1,-40 72 1,43-98-172,-2-1 0,-3-1-1,-1-1 1,-2-2 0,-53 51-1,79-85-59,0-1-1,0 0 0,-1 0 1,0 0-1,-1-1 0,1 0 1,-1-1-1,0 0 0,-10 3 1,15-6 4,1 0 1,-1 0 0,0-1 0,1 1-1,-1-1 1,0 0 0,1 0 0,-1-1-1,0 1 1,1-1 0,-1 0 0,0 0-1,1 0 1,-1 0 0,1-1 0,-1 1-1,1-1 1,0 0 0,0 0 0,0 0-1,0 0 1,0 0 0,0-1 0,1 0-1,-1 1 1,-3-7 0,-4-6 16,0 0 0,2-1 0,0 0 1,1 0-1,0-1 0,1 0 0,1 0 0,1 0 1,1-1-1,0 0 0,1 1 0,1-1 0,0 0 1,2 0-1,2-19 0,3-9-236,1 1 0,3 1 1,1 0-1,32-77 0,43-62-4969,-55 120 1841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0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45 779 4978,'-41'-10'4468,"37"9"-2993,25 7-1460,-8-5 151,0-1 0,0 0 0,0 0 1,0-2-1,0 1 0,0-2 1,0 1-1,0-2 0,-1 0 0,17-7 1,0 1 98,610-216 1153,127-40-1473,-262 140-71,-409 111 147,0 4 1,1 4 0,137 7-1,417 69 79,-362-34-37,-202-26 20,0-4 0,0-3 0,0-4 0,0-4 0,-1-4 0,1-3 0,-2-4 0,162-56 0,-242 72-99,78-30-550,94-22 1,-174 53-406,-2 0-350,0 0-290,0 0-473,-3 4-637,-15 18-510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6 110 832,'-5'21'1847,"6"-8"-1667,1 0 0,0 0 0,1-1 0,1 0 0,0 1 0,0-1 0,1 0 0,1-1 0,11 19 0,-15-28-262,0 0-1,0 1 1,1-1-1,-1 0 1,1 0-1,0 0 1,-1 0-1,1-1 1,0 1-1,0-1 1,0 0-1,0 1 1,0-2-1,0 1 1,0 0-1,1 0 1,-1-1-1,0 0 1,0 0-1,1 0 1,-1 0-1,0 0 1,0 0-1,0-1 1,5-1-1,8-2 65,0-1 0,0-1 0,25-12 0,-23 9 213,-4 3-81,-1 1 0,0 0 0,1 1 0,0 0 0,0 1 0,0 1 0,1 0 0,-1 1 0,0 1 0,1 0 0,-1 1 0,0 0 0,0 1 0,23 7 0,31 5 3256,139 11 0,-22-20-2085,-157-7-1001,0-1 1,0-1-1,-1-2 0,1-1 0,-1-1 1,-1-1-1,36-18 0,-19 10-293,-8 5 18,0 1 0,1 1 0,0 3 0,1 0 0,-1 3 0,40-1 0,-24 2 24,13 3-33,-52 1-81,0-1 0,0 0 1,1-1-1,-1 0 0,0-1 0,23-6 1,-35 7 26,0 1 0,0-1 0,0 0 1,-1 0-1,1 0 0,0 1 0,0-1 1,0 0-1,-1 0 0,1 0 0,-1 0 1,1 0-1,0 0 0,-1 0 0,0 0 1,1-1-1,-1 1 0,0 0 0,1 0 1,-1 0-1,0 0 0,0-1 0,0 1 1,0 0-1,0 0 0,0 0 0,-1 0 1,1-2-1,-8-31-2211,8 33 2196,-4-7-836,0 0-1,0 0 0,0 0 0,-1 0 1,-5-6-1,9 13 831,-2-4-1694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1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6579,'1'-4'162,"0"0"0,0 0 0,1 0 0,-1 0 0,1 0 0,0 1-1,0-1 1,0 0 0,0 1 0,1 0 0,-1-1 0,6-4 0,-5 5-77,25-9 1064,1 1 560,8-21 977,-35 30-2027,-3-1-505,-1-1 0,0 1 0,1 0 0,-1 1-1,0-1 1,0 0 0,-1 0 0,-3-3 0,3 5-144,-7-2-36,7 2-4,7 3 57,67 31 24,-67-31-48,-1-1 1,0 1-1,0 1 1,0-1-1,0 0 1,0 1-1,-1-1 1,1 1-1,-1 0 1,1-1-1,-1 1 1,0 1-1,0-1 1,2 5-1,-3-4-1,0 1 1,-1-1-1,1 1 0,-1 0 0,0 0 0,0-1 0,0 1 1,-1 0-1,0-1 0,1 1 0,-2-1 0,1 1 0,-2 5 1,-78 194-1071,15-73-3635,10-42-2684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11557,'-5'11'833,"0"0"-1,1 0 1,0 0-1,1 0 1,0 0 0,1 1-1,-1 19 1,3-27-788,1-1 0,-1 1 1,1 0-1,-1 0 0,1-1 1,0 1-1,1-1 0,-1 1 0,1-1 1,-1 1-1,1-1 0,0 0 1,0 0-1,1 0 0,-1 0 1,1 0-1,-1 0 0,1-1 0,0 1 1,0-1-1,0 0 0,0 0 1,0 0-1,1 0 0,-1 0 1,1-1-1,4 2 0,11 4 37,1-1 0,0-1 0,0-1-1,0-1 1,0-1 0,0 0 0,24-2 0,144-20 364,-150 13-397,0 1 0,1 2 0,-1 2 0,1 2 0,69 8 1,-103-8-43,-1 1 1,0 0-1,0 0 1,1 0-1,-1 1 1,0-1 0,0 1-1,-1 0 1,1 0-1,0 1 1,-1-1-1,1 1 1,-1 0 0,0-1-1,4 6 1,-6-6-5,0 0 0,0 0 0,0 1 1,0-1-1,-1 1 0,1-1 1,-1 0-1,0 1 0,0-1 0,0 1 1,0-1-1,0 1 0,0-1 1,0 1-1,-1-1 0,0 0 0,1 1 1,-1-1-1,0 1 0,0-1 0,0 0 1,0 0-1,-1 0 0,1 0 1,-1 0-1,1 0 0,-1 0 0,-2 2 1,-13 16-17,-1 0 1,-1-2 0,-40 31 0,-76 42-28,89-61 51,-13 9-16,-146 90 57,173-111-96,0-3 0,-1 0 0,-1-2 0,-56 14 0,74-24-246,0-1 0,0 0-1,-1-1 1,1 0 0,-1-2 0,1 0 0,0-1 0,-1 0-1,-18-6 1,21 4-506,0-1 0,0-1-1,1 0 1,0-1 0,0 0-1,-14-11 1,-8-10-4164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178 458 6771,'3'-5'324,"108"-225"6594,-93 198-6184,2 0 0,1 2 0,1 0 0,47-47 0,-67 75-571,0 0 0,0 0 0,0 1 0,0-1 0,0 0 0,0 1 0,0-1 0,1 1 0,-1 0 0,0 0 0,1 0 0,-1 0 0,1 0 0,0 1 0,-1-1 0,1 1 0,0-1 0,-1 1 0,1 0 0,3 0 0,-5 1-118,1 0-1,-1-1 1,0 1 0,0 0 0,1 0 0,-1 0 0,0 0 0,0 0-1,0 0 1,0 0 0,0 0 0,0 1 0,0-1 0,0 0 0,0 1-1,-1-1 1,1 0 0,-1 1 0,1-1 0,-1 1 0,1-1 0,-1 3-1,7 36 203,-7-2-201,-1 0 0,-3 1 0,-1-1 0,-1-1 0,-3 1 1,-1-1-1,-1-1 0,-2 0 0,-18 35 0,23-56-125,1-1-1,-2 0 0,0-1 1,0 0-1,-1 0 0,-1 0 1,0-2-1,-1 1 1,0-2-1,-17 13 0,20-17-109,0-1 0,0 0 0,0 0 0,-1-1 0,0-1 0,1 1 0,-1-1 0,-1-1 0,1 0 0,0 0-1,0-1 1,-1-1 0,1 0 0,0 0 0,-1-1 0,1 0 0,-12-3 0,17 3-172,0 0 0,-1-1 0,1 0 0,0 0 0,1 0 0,-1 0 0,0-1 0,1 0 0,-1 0 0,1 0 0,0 0 0,0-1 0,0 0 0,1 0 0,-4-4 0,-34-51-7243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2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382 538 1153,'26'-59'1290,"1"1"1,66-101-1,92-91-754,-177 239-93,-8 11-186,-37 55-290,33-40 33,0-1 0,1 1 0,1 0 0,0 0-1,1 0 1,1 1 0,0-1 0,1 0 0,3 16 0,-2-8 170,0 1 0,-4 42 0,-13 23 1508,-39 133-1,14-71-827,26-94-581,-2 0 0,-2-1 1,-38 79-1,47-117-213,0-1 0,-1 0-1,-1 0 1,-1-1 0,0-1 0,-1 0 0,-1 0 0,0-2 0,-1 0 0,-1 0 0,0-2 0,0 1 0,-1-2 0,-22 10 0,34-18-35,0 0 1,0 0 0,-1 0-1,1-1 1,0 1 0,-1-1-1,1-1 1,-1 1 0,1-1-1,-1 0 1,1 0 0,-1-1-1,0 1 1,1-1 0,0-1-1,-1 1 1,-5-3 0,5 1 38,0 0 0,0-1 0,1 0 0,-1 0 0,1 0 0,0-1 0,0 0 0,0 0 0,1 0 0,0 0 0,0-1 0,-4-6 0,-2-8 79,0-1 0,2 1 0,0-2-1,2 1 1,0-1 0,1 1 0,-2-34 0,3 9-1036,2 0 0,2 0 0,8-62 0,-6 86 320,2 0 0,1 0 0,1 0 0,1 0 0,0 1 0,2 0 0,0 0 1,24-35-1,-11 26-2820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2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352 220 3698,'-23'11'85,"1"0"-1,1 2 1,0 0 0,1 2 0,-22 20 0,23-19 116,0 0 0,-2-1 1,0-1-1,-42 20 0,59-32 390,1-1 0,-1 0 0,0 0 0,0 0 0,0 0 0,0-1 0,0 0 0,0 0-1,0 0 1,-1 0 0,-5-2 0,6 1 799,3-3-349,1 2-988,0 0 0,0 0 0,0 1 0,0-1 0,0 0 0,1 0-1,-1 0 1,1 0 0,-1 0 0,1 0 0,0 0 0,-1 0 0,1 1 0,0-1 0,0 0 0,1 1 0,-1-1 0,0 1 0,0-1 0,1 1 0,-1 0 0,1-1 0,-1 1 0,1 0 0,0 0 0,1-1 0,12-9 15,1 1 0,0 1 1,0 1-1,1 0 0,0 1 0,0 0 1,23-4-1,134-21 178,-114 23-115,191-29 192,500-102 23,-718 132-330,44-14 11,1 4 1,80-8 0,-132 24-27,0 1 0,0 1 0,-1 1 1,1 1-1,0 1 0,0 2 0,-1 0 1,0 2-1,0 1 0,31 14 1,-23-7-37,0 2 0,-1 1 0,48 37 1,-76-52 79,-4-3-29,0 0-69,0 0-155,0 0-190,-5 1-329,1 0 0,-1 0 0,0 1 0,1-1 0,0 1 0,-9 5 0,2-2-1075,-10 0-3254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3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4578,'0'0'1465,"0"0"-411,0 0-363,0 0-249,3-1-169,138-26 2645,-34-1-2171,505-120 1829,-473 122-2069,1 6-1,208-2 0,-228 23-158,121 18 0,-181-10-313,1 2 1,-2 3 0,110 41-1,-128-36-85,-16-7 1,0-1-1,43 11 0,-63-20 29,0-1-1,0 1 1,1-2-1,-1 1 1,0-1-1,1 1 1,-1-1-1,0-1 0,1 1 1,-1-1-1,0 0 1,0 0-1,0 0 1,0-1-1,0 0 1,0 0-1,0 0 1,0-1-1,5-3 1,-7 4-70,-1 0 1,0 0 0,0 0 0,-1 0 0,1 0-1,0-1 1,-1 1 0,1 0 0,-1-1 0,0 1 0,0-1-1,0 0 1,0 1 0,0-1 0,-1 0 0,1 1-1,-1-1 1,0 0 0,1 0 0,-1 1 0,0-1 0,-1 0-1,1 0 1,-1-3 0,-1 1-695,1 0 1,-1 0-1,0 0 0,0 1 1,0-1-1,0 1 0,-7-9 1,-6-5-4179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4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3458,'0'0'1406,"0"0"-414,0 0-469,0 0-363,0 0-269,0 0 15,0 0 145,23 9 816,-9-1-572,0-2-1,0 0 1,0 0 0,1-2 0,20 5 0,88 11 467,-63-11 314,-20-4-319,1-2 0,0-1 0,72-7 0,122-29-398,45-3-320,133 45-51,22-1 624,507-7 186,-796 5-615,22-1 206,288 45-1,-145 3-340,-245-46 175,0-2 0,116-9 1,26-25 105,-139 17-326,1 3 0,0 4 0,82 2 0,152 35 184,-174-14 353,156 0 0,15-18-47,518 63-1,-709-47-406,1-5-1,0-5 1,0-5 0,0-5 0,128-22 0,-53-6 309,-74 11-161,167-10 1,-90 31-203,89-5-8,-230-2-31,1-1-1,-2-3 1,79-29 0,-123 40-119,-3 1-210,0 0-320,0 0-481,0 0-1304,0 0-2700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8:5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3009,'5'-2'1020,"10"-3"-679,1 1 0,-1 0 0,1 1 0,0 1 0,0 0 0,0 1 1,30 2-1,-25 1-267,1-1-1,0-1 1,-1-1 0,1-1 0,40-10 0,-33 7 23,-1 0 1,37 0 0,-34 5-7,54 1 167,1-4 1,84-15 0,-76 2 26,3-2 77,2 4 0,109-2 0,372 2 363,-405 0-316,224-46-1,-193 14-166,140-27 15,-271 65-168,1 4 0,0 3 0,145 16-1,26 1 494,-71-16-254,-8-1 551,300 37 0,-360-14-575,109 40 1,-136-36-34,0-4 1,2-3-1,101 10 0,53-21 473,-58-4-615,-88-2 56,182-22 1,88-40 285,-288 46-428,-19 2 35,55-19 0,-65 17-50,-40 13-62,-1 1 15,7-3 19,-7 3 8,-3 0-24,0 0-21,0 0 7,0 1 5,1 0-1,0 1 0,-1-1 1,1 1-1,-1-1 1,1 1-1,-1 0 0,0-1 1,1 1-1,-1-1 0,0 1 1,0 0-1,0-1 1,0 1-1,-1-1 0,1 1 1,0 0-1,-1-1 0,1 1 1,-1-1-1,1 1 0,-2 1 1,-4 6-559,0-1 0,0 0-1,-1 0 1,0 0 0,-12 9 0,9-9-834,0-1 0,0 0 0,-1 0 1,-13 5-1,21-10-1045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9:0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6627,'-17'-9'592,"17"9"-176,-18-7-912,18 7-2433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9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12038,'4'-31'64,"5"10"-241,1 0-383,6 11-624,-16 10-1009,15 3-1089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49:0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0 480,'-19'20'-80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5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874 2327 9700,'-5'-2'536,"0"0"0,0 0 0,0-1 0,0 0 1,0 0-1,1 0 0,-1 0 0,-7-8 0,4 2-147,0-1 0,1 0 0,0-1 0,-9-18 0,-1-1 360,23 39-727,0 1 1,0-1 0,1 0-1,0-1 1,0 0 0,1 0 0,0 0-1,1-1 1,0-1 0,0 1-1,0-1 1,1-1 0,-1 0 0,1 0-1,1-1 1,-1 0 0,1-1 0,-1 0-1,1 0 1,0-2 0,0 1-1,0-1 1,0-1 0,0 0 0,0 0-1,0-1 1,0-1 0,0 1-1,0-2 1,11-3 0,23-10 409,25-10-33,1 3 1,2 3 0,124-18-1,-110 33-341,163 10 0,88 34-15,-122-13-12,11-5 33,2-11 0,-1-10 0,364-46 0,-469 29-62,423-51-53,5 45-103,-369 35 33,191 36-1,-326-40 179,0-2 0,0-2-1,0-2 1,55-6 0,-80 2 14,-1-2 0,0 0-1,0-1 1,-1-1 0,1-1 0,-1-1 0,-1 0 0,1-2-1,-2 0 1,1-2 0,24-19 0,-23 15-41,0-1 0,-2-2-1,0 1 1,-1-2 0,-1 0 0,-1-2-1,-1 1 1,0-2 0,-2 1 0,-1-2-1,0 0 1,-2 0 0,-1 0 0,-1-1 0,-1-1-1,-1 1 1,-1-1 0,0-42 0,-5 28-13,-1 0 0,-3 0 0,-1 0 0,-2 1 0,-1 0 1,-21-52-1,9 39 21,-3 1 1,-2 2-1,-2 0 0,-35-44 1,-394-508 390,426 564-347,-2 2 0,-73-61 0,83 80-72,1 1-1,-2 0 1,0 2-1,-1 0 0,0 2 1,-43-13-1,2 7-14,0 3 0,-80-6 0,-138 3-27,-13-1 55,292 18-18,-513-46 161,372 40-159,-227 19-1,-366 107 98,-24 2-21,459-97 72,-146 15 357,326-23-364,-191 51 0,273-56-163,2 2-1,-1 1 1,2 3-1,0 1 0,2 2 1,-62 44-1,77-48-35,1 1-1,1 2 1,1 0 0,0 1-1,1 0 1,2 2 0,0 0-1,2 1 1,0 0-1,1 1 1,-12 37 0,17-36-39,0-1 0,2 1 0,1 0 0,1 0 0,2 1 0,0-1 0,2 1 0,0 0 0,2-1 1,1 0-1,2 1 0,0-1 0,2 0 0,0-1 0,2 0 0,1 0 0,1-1 0,1 0 0,16 24 1,2-3-1081,2-2 1,3-1 0,1-1 0,55 48 0,-29-35-5098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1 14455,'-14'17'485,"2"0"0,-1 1 0,2 1 0,1 0 0,0 1 0,1 0 0,-8 30 0,-12 22 125,-65 115-504,-123 183 0,89-158-1361,27-42-17,-177 309-818,269-456 2666,9-22-551,0-1 1,0 0-1,0 0 1,0 0-1,1 0 0,-1 0 1,0 1-1,0-1 1,0 0-1,0 0 1,0 0-1,0 0 1,1 0-1,-1 0 1,0 0-1,0 1 1,0-1-1,0 0 0,1 0 1,-1 0-1,0 0 1,0 0-1,0 0 1,1 0-1,-1 0 1,0 0-1,0 0 1,0 0-1,0 0 1,1 0-1,-1 0 1,0 0-1,0 0 0,0 0 1,1 0-1,-1-1 1,0 1-1,0 0 1,0 0-1,0 0 1,0 0-1,1 0 1,-1 0-1,0 0 1,0-1-1,0 1 0,0 0 1,0 0-1,0 0 1,1 0-1,-1-1 1,33-28 1630,20-25-373,2-3 6,117-93 1,-150 134-1243,0 2 1,1 0-1,0 1 0,2 2 1,-1 0-1,1 1 0,1 2 1,-1 1-1,43-7 1,-39 11-113,-1 1 0,0 2 0,1 1 1,-1 1-1,0 1 0,0 1 0,46 14 1,-15 2-1827,-1 3 1,76 41-1,-80-37-3210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727 258 11557,'-8'0'423,"0"0"0,1 0-1,-1 0 1,0-1 0,0 0-1,1-1 1,-1 1 0,1-1-1,-1-1 1,-12-5 0,-2-4-330,1-1 0,-22-16 0,29 18 122,-2 1 0,0 0 1,0 1-1,-34-14 1,6 13 103,-1 1 1,0 3-1,0 2 0,-90 3 1,93 1-266,-28 4-257,70-4 187,-1 0-1,1 0 1,0 0-1,0 0 1,0 0-1,0 0 1,-1 0-1,1 0 1,0 0-1,0 0 1,0 0-1,-1 0 1,1 0-1,0 0 1,0 0-1,0 0 1,0 0-1,0 0 1,-1 0-1,1-1 1,0 1-1,0 0 1,0 0-1,0 0 1,0 0-1,0 0 1,-1 0-1,1-1 1,0 1-1,0 0 1,0 0-1,0 0 0,0 0 1,0-1-1,0 1 1,0 0-1,0 0 1,0 0-1,0 0 1,0-1-1,0 1 1,0 0-1,0 0 1,0 0-1,0-1 1,0 1-1,0 0 1,0 0-1,0 0 1,0 0-1,0-1 1,0 1-1,0 0 1,9-14-1018,12-9-559,-21 23 1531,25-25-3564,-2-3-2560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11 17592,'-38'-5'934,"0"1"0,-60 2-1,82 4-944,-1 0 0,1 1 0,0 0-1,-1 1 1,2 1 0,-1 1 0,0 0-1,-20 12 1,11-3 23,1 1-1,0 1 1,2 2-1,0 0 1,1 1 0,1 0-1,1 2 1,0 1 0,2 0-1,1 1 1,1 1-1,1 0 1,-21 54 0,33-73 58,1-1 0,0 1 1,0 0-1,0 0 1,1 0-1,0-1 0,1 10 1,5-8 374,-3-5-347,1 0 1,0 0-1,0-1 0,0 0 1,0 0-1,0 0 0,0 0 0,1-1 1,-1 1-1,0-1 0,0 0 1,0 0-1,1-1 0,-1 1 0,6-2 1,0-1 24,1-1 0,-1 0 0,0 0 0,0-1 1,16-10-1,2-5-177,-1-1-1,-1-1 1,25-27-1,-29 26-644,-1-1 0,-1 0 0,-1-2 1,24-43-1,-41 66 389,-4 9 166,-8 26 292,2 1-1,1 0 1,2 0-1,-2 35 1,6-54-144,1 0 0,0 0 1,1-1-1,0 1 0,2 0 0,-1-1 1,1 1-1,1-1 0,1 0 1,0 0-1,0-1 0,1 1 0,9 11 1,-12-19-25,0 0 0,1-1 0,-1 0 0,1 0 0,0 0 0,1 0 0,-1-1 0,0 0 0,1 0-1,0 0 1,0 0 0,0-1 0,0 1 0,0-1 0,1-1 0,-1 1 0,8 0 0,-6-1-26,0-1 1,1 0-1,-1-1 0,1 0 0,-1 0 0,0 0 0,0-1 1,0 0-1,0-1 0,0 1 0,10-7 0,6-5-550,0-1 0,-1 0 0,-1-2 0,-1-1-1,35-39 1,-16 9-2221,-6-8-2505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14711,'0'0'1032,"4"1"-362,11 5-363,1 1 0,-1 0 0,0 1 0,0 1 1,-1 0-1,17 15 0,-23-16-379,0 0-1,0 0 1,-1 1 0,0 1 0,0-1-1,-1 1 1,0 0 0,-1 0 0,0 1-1,4 15 1,-4-7-171,-1 0-1,-2 0 1,0 0 0,-1 0-1,0 0 1,-2 0 0,0 1-1,-1-1 1,-1 0-1,-1 0 1,-1-1 0,0 1-1,-2-1 1,0 0 0,-1-1-1,0 1 1,-19 26-1,25-41 428,0 1-1,0-1 0,0 0 0,0 0 0,0 0 0,-1 0 0,1-1 0,-1 1 0,0-1 0,0 1 1,0-1-1,0 0 0,0 0 0,0 0 0,-1-1 0,1 1 0,0-1 0,-7 2 0,10-3-165,0 0-1,0 0 0,0 0 1,0 0-1,0 0 0,1-1 1,-1 1-1,0 0 0,0 0 1,0 0-1,0 0 0,0 0 1,0 0-1,0 0 1,0 0-1,0-1 0,0 1 1,0 0-1,0 0 0,0 0 1,0 0-1,0 0 0,1 0 1,-1 0-1,0-1 0,0 1 1,0 0-1,0 0 0,0 0 1,-1 0-1,1 0 0,0 0 1,0-1-1,0 1 0,0 0 1,0 0-1,0 0 0,0 0 1,0 0-1,0 0 0,0 0 1,0 0-1,0-1 0,0 1 1,0 0-1,0 0 0,-1 0 1,1 0-1,0 0 0,0 0 1,0 0-1,0 0 0,0 0 1,0 0-1,0 0 0,-1 0 1,1 0-1,0 0 1,0 0-1,0 0 0,0 0 1,0 0-1,0 0 0,-1 0 1,1 0-1,13-43 473,1 1 0,2 1 1,2 1-1,26-44 0,-6 22-1280,81-103-1,-111 155 385,1 1 0,-1 0 0,15-11 0,-20 18 128,-1 0 1,0 0-1,0 1 0,1-1 1,-1 1-1,1 0 0,-1-1 1,1 1-1,0 1 1,-1-1-1,1 0 0,0 1 1,0-1-1,0 1 0,-1 0 1,1-1-1,0 2 0,0-1 1,0 0-1,2 1 1,-1 4-3200,2 14-711</inkml:trace>
  <inkml:trace contextRef="#ctx0" brushRef="#br0" timeOffset="1">466 135 6851,'9'-15'3234,"-2"-1"-1121,1-2-625,-4 1-463,-4 17-529,-4-18-640,4 18-785,-14-19-2128,-7 0-3442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142 128 11925,'0'0'1588,"0"0"-857,0 0-358,0 0-98,13 19 1222,-9-17-1373,0 0 0,1 0 0,-1-1 0,1 1 0,0-1 1,-1 0-1,1 0 0,0-1 0,0 1 0,0-1 0,0 0 0,-1 0 0,1-1 1,0 0-1,0 1 0,0-1 0,7-3 0,13-5 406,-2-1 1,30-15-1,-11 4-156,17-5-369,0 3 1,64-15-1,-139 58-405,-26 19 172,20-19 182,-36 44 0,-25 54 233,-106 200 0,12-16-284,171-292 115,-2 0 40,2 1 0,-1 0 0,1 1-1,-4 12 1,11-24-32,0 1 0,0 0 1,0-1-1,0 1 0,1-1 0,-1 1 1,0-1-1,0 0 0,0 1 0,1-1 0,-1 0 1,0 0-1,0 0 0,1 0 0,-1 0 0,3 0 1,10-5 71,1 0 1,-1-1-1,0 0 1,-1-1-1,0 0 1,0-1 0,0-1-1,14-12 1,3-2-45,189-145-1462,-180 133-1419,51-61 0,-46 36-3386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12374,'-5'3'1480,"-153"106"4,155-107-1412,3-2 130,0 0 129,0 0 123,0 0 165,12 37 1366,-10-21-1790,0 0 0,-2-1 1,1 1-1,-2 0 0,0-1 1,-6 27-1,-29 94-179,22-86 47,-1-2-47,-14 57 0,27-93-23,0 0 0,0 1 0,1-1 0,1 0 0,0 1 1,2 15-1,-2-26 3,0 0 0,1-1 0,-1 1 0,0 0 1,1 0-1,-1-1 0,1 1 0,-1 0 0,1-1 0,0 1 1,0-1-1,0 1 0,0-1 0,0 1 0,0-1 0,0 0 1,1 1-1,-1-1 0,0 0 0,1 0 0,-1 0 1,1 0-1,-1 0 0,1 0 0,1 0 0,0 0 7,0-1 0,0 0-1,0 0 1,0 0 0,0 0 0,0 0-1,0-1 1,0 1 0,0-1 0,0 0-1,0 0 1,0 0 0,4-2 0,6-5 49,0 0 1,0 0 0,0-1 0,17-16-1,14-19 104,-3-2 0,-1-1 0,43-68 0,86-165 11,-147 241-176,-19 35-175,-3 4-59,-4 5 17,-16 29 325,2 1 0,1 0 1,2 2-1,1 0 0,2 0 1,1 1-1,-8 68 1,16-71 231,1 0 1,2 0 0,9 65 0,30 104 414,5 36-469,-39-178-308,-2-1 0,-3 1 0,-3-1 0,-3 1 0,-2-1-1,-2-1 1,-4 1 0,-29 82 0,29-106-431,-2-1-1,0-1 1,-3 0-1,-1-2 1,-1 0-1,-2-1 1,-1-2 0,-2 0-1,0-1 1,-2-2-1,-1-1 1,-2-1-1,0-2 1,-49 28-1,-34 1-5134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0 680 20665,'4'22'1286,"4"0"-1246,5-3-18,-11-16-15,1 0 0,0 0 0,-1-1 1,1 1-1,1-1 0,-1 0 0,0 0 0,0 0 1,1 0-1,-1 0 0,1-1 0,0 0 0,-1 0 1,1 0-1,0 0 0,0 0 0,4-1 0,-1 0 7,0 0 0,-1-1 1,1 0-1,0 0 0,-1-1 0,1 0 0,-1 0 0,1 0 0,6-5 0,7-4-64,0-1-1,-1-1 1,-1 0-1,0-2 1,16-18 0,2-3-261,-2-3 0,-2 0 0,-1-2 0,31-56 0,-48 72 279,-1-1 1,-1 0-1,-1 0 1,-1-1-1,-2-1 1,0 1-1,-2-1 1,-1-1-1,1-32 1,-6 55 40,0-1 1,0 0-1,-1 1 1,0-1-1,0 1 1,-1-1-1,0 1 1,0 0-1,0-1 1,-7-9 0,8 14-15,0 0 0,0 1 0,-1-1 0,1 0 1,-1 1-1,1 0 0,-1-1 0,1 1 0,-1 0 1,0 0-1,0 0 0,0 0 0,1 0 0,-1 0 1,0 0-1,0 1 0,0-1 0,0 1 0,0-1 1,-1 1-1,1 0 0,0 0 0,0 0 0,0 0 1,0 0-1,0 0 0,0 1 0,0-1 0,0 1 1,0-1-1,0 1 0,0 0 0,0 0 0,0 0 1,0 0-1,1 0 0,-4 3 0,-5 3-4,0 0 0,0 1 0,1 1 0,0 0 0,0 0-1,1 1 1,1 0 0,-13 21 0,0 4 103,-22 54 1,27-49 5,2 1 0,1 1 0,2 0-1,2 1 1,2 0 0,-1 52 0,6-41 18,3 0-1,2 0 0,2 0 0,21 81 1,-19-103-178,2-2 0,1 1 0,2-2 0,0 1-1,20 29 1,-24-46-282,0 0-1,1-1 1,0 0-1,1 0 1,15 12 0,-18-18-260,0 0 0,0-1 1,1 0-1,-1 0 1,1-1-1,0 0 1,1 0-1,-1-1 1,12 2-1,43 1-7687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7 131 15079,'1'-48'5241,"1"34"-2194,1 32-2120,-2 59-656,-9 88 0,3-97-1201,5 129 0,1-191 815,-1 0 0,1 1 1,1-1-1,-1 0 0,1 0 0,0 0 1,0 0-1,1 0 0,0 0 0,0-1 1,0 1-1,5 5 0,-6-9 92,0 0 0,0 0 0,0-1 0,1 1 0,-1-1 0,1 1 0,-1-1 0,1 0 0,-1 0 0,1 0 0,-1 0 0,1 0 0,0 0 0,0-1 0,-1 0 0,1 1 0,0-1 0,0 0 0,0 0 0,-1-1 0,1 1 0,0 0 0,0-1 0,-1 0 0,1 0 0,0 1 0,-1-2 0,1 1 0,3-2 0,10-6 45,-1-1 1,0 0 0,0-1 0,-1-1 0,0 0 0,-1-1 0,-1 0 0,0-1 0,0 0-1,16-29 1,4-14 173,43-99-1,-57 114-378,17-62-1,-30 86-878,-2 1 1,0-1 0,1-33 0,-12-12-7007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387 361 17336,'-62'-34'1842,"21"10"-2048,-50-20 0,59 28 71,25 12 102,0 0 0,0 0 0,-1 1 0,1 0 0,-1 0 0,1 1 0,-1 0 0,0 0 0,0 1 0,0 0 0,-8 0 0,13 2 36,1 0-1,0-1 1,0 1 0,0 1-1,0-1 1,0 0 0,1 0-1,-1 1 1,0-1 0,0 1 0,1-1-1,-1 1 1,1 0 0,0 0-1,-1 0 1,1 0 0,0 0-1,0 0 1,0 0 0,0 0-1,1 0 1,-1 0 0,0 0-1,1 4 1,-9 61 476,8-54-379,-5 53 462,1-30-231,2 1 0,2-1 0,1 1 0,8 58 0,-8-93-325,0 0 1,0 0-1,1 0 1,-1 0 0,1 0-1,0 0 1,-1 0-1,1 0 1,0-1 0,0 1-1,0 0 1,0 0-1,1-1 1,-1 1 0,0-1-1,1 1 1,-1-1-1,1 1 1,-1-1 0,1 0-1,0 0 1,0 0-1,-1 0 1,1 0 0,0 0-1,0-1 1,0 1-1,0 0 1,0-1 0,0 0-1,0 1 1,0-1-1,0 0 1,0 0 0,0 0-1,0 0 1,0 0 0,0-1-1,0 1 1,0-1-1,0 1 1,0-1 0,0 0-1,0 0 1,3-2-1,7-2-6,-1-1 0,0 0 1,0-1-1,-1-1 0,1 1 0,9-12 0,32-33-78,-3-3 0,43-64 1,75-128-292,-149 218 352,-15 25 15,5-9 5,0 1 1,1-1-1,0 1 0,1 1 1,0 0-1,13-11 0,-22 22 9,0 1-1,-1-1 1,1 0-1,0 1 1,0-1-1,0 0 0,-1 1 1,1-1-1,0 1 1,0-1-1,-1 1 1,1 0-1,0-1 1,-1 1-1,1 0 1,-1-1-1,1 1 1,-1 0-1,1 0 0,-1-1 1,0 1-1,1 0 1,-1 0-1,0 0 1,1 0-1,-1 1 1,1 8 40,0 0 0,-1 0 0,0 0 0,0 0 0,-1 0 0,0 0 0,-1-1 0,-5 18 0,-1 8 37,-10 51 11,9-46-81,1 0-1,2 0 0,1 1 1,2 56-1,3-93-20,1 1-1,-1-1 0,1 1 0,0-1 1,0 0-1,0 0 0,1 1 0,0-1 1,0 0-1,0 0 0,0-1 0,3 5 1,-4-7-1,0 0 1,1 1-1,-1-1 1,1 0 0,-1 0-1,1 0 1,-1 0 0,1 0-1,0-1 1,-1 1-1,1-1 1,0 1 0,0-1-1,-1 1 1,1-1-1,0 0 1,0 0 0,0 0-1,-1 0 1,1 0 0,0 0-1,0 0 1,0-1-1,-1 1 1,1-1 0,0 1-1,0-1 1,-1 0-1,1 1 1,-1-1 0,3-1-1,6-4-84,0-1 0,0 0 0,-1 0-1,0-1 1,0 0 0,-1-1 0,12-15-1,49-76-1437,-63 89 1307,158-275-8068,-108 171 2929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11109,'0'3'2244,"-37"247"3381,5-44-5426,-53 480-2499,85-683 2401,0-3 60,2-6-20,20-95-2017,-14 52-2419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14070,'-3'1'2028,"-4"3"-1739,1 0 1,-1 1-1,1-1 0,0 1 1,0 1-1,1-1 1,-1 1-1,1 0 0,1 0 1,-1 1-1,1-1 0,-7 14 1,-4 11 63,-17 54 1,2 19-497,5 2 0,4 1 1,-10 169-1,17 11-1962,14-232 1029,3 0 0,3 0 0,13 62 1,-16-104 677,1 1 1,1-1 0,0-1-1,0 1 1,1-1-1,11 16 1,-15-24 256,0-1-1,0 0 0,1 1 1,-1-1-1,1 0 1,0 0-1,0-1 1,0 1-1,1-1 1,-1 1-1,0-1 1,1 0-1,0 0 0,-1-1 1,1 1-1,0-1 1,0 0-1,0 0 1,0 0-1,0 0 1,0-1-1,0 1 0,0-1 1,8-1-1,18-9-2227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5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32 8212,'-2'4'2782,"-38"55"-225,17-26-1633,1 1-1,1 1 1,-15 39-1,22-42-810,3 0 0,0 1-1,3 0 1,0 1-1,2 0 1,2 0 0,1 1-1,2 47 1,1-79-129,0 1 0,1-1-1,-1 0 1,1 1 0,-1-1 0,1 0-1,0 0 1,1 0 0,-1 0 0,0 0 0,1 0-1,0 0 1,0 0 0,0 0 0,0-1-1,0 1 1,0-1 0,0 1 0,1-1 0,2 2-1,-2-3 11,0 0 0,0 0-1,-1 0 1,1 0 0,0-1-1,0 1 1,0-1 0,0 0-1,0 0 1,0 0 0,-1 0-1,1-1 1,0 1 0,0-1-1,0 0 1,0 1 0,-1-1-1,1 0 1,0-1 0,-1 1-1,1 0 1,-1-1 0,1 0-1,1-1 1,20-15 27,-1 0 0,-2-2 0,1 0 0,-2-1 0,20-28 0,81-126 435,-109 156-363,29-44 394,-4-3-1,52-124 0,-86 176-470,-8 18-61,-9 15-22,2 14-23,2 0 0,1 0 0,1 1 0,2 0 0,1 0 0,2 1 0,3 59 0,0-87 83,0-1 1,1 1-1,0-1 0,0 1 1,0-1-1,1 1 0,5 10 0,-6-15-47,-1 0 0,1-1 0,0 1 0,0-1 0,0 1 0,1-1 0,-1 0 0,0 1 0,1-1 0,-1 0 0,0 0 0,1 0 0,-1 0 0,1 0 0,0 0 0,-1 0 0,1-1-1,0 1 1,-1-1 0,1 1 0,0-1 0,0 1 0,0-1 0,-1 0 0,1 0 0,0 0 0,0 0 0,0 0 0,-1-1 0,1 1 0,0 0 0,0-1 0,3-1 0,10-7-2897,-4-13-3345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52 8852,'-86'-25'2585,"73"20"-2389,-1 0 0,0 1 1,0 0-1,0 1 0,0 1 1,-1 0-1,1 1 0,-25 1 0,11 4 0,1 2 0,0 1 0,0 1 0,1 1 0,0 1 0,1 2 0,0 1 0,1 0 0,0 2 0,1 1 0,1 0-1,0 2 1,1 1 0,1 0 0,-17 23 0,35-40-127,0 1 1,0-1-1,0 1 0,0 0 1,1 0-1,-1-1 0,1 1 1,0 0-1,0 0 0,0 0 1,0 0-1,1 1 0,-1-1 1,1 0-1,-1 6 0,3-3 98,-1 0 0,1 0 0,0 0 0,1 0 0,-1 0 0,6 9 0,-5-11-166,5 13 98,1 2 10,1-1 1,1 0 0,0-1 0,17 19 0,-23-30-91,1-1 1,0 1-1,0-2 1,0 1 0,1 0-1,0-1 1,0-1-1,0 1 1,0-1-1,1 0 1,-1-1 0,1 1-1,-1-2 1,15 3-1,-10-3-252,1 0 1,0 0-1,0-1 0,-1-1 0,1 0 0,-1-1 0,1-1 1,-1 0-1,1 0 0,17-8 0,-4-7-4294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5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175 761 12005,'49'-58'6231,"-22"27"-5181,-20 15-259,-16 9-374,-23 9-905,20 3-155,1 0-1,0 0 0,1 1 0,-1 1 0,1 0 0,0 0 0,1 1 0,0 0 1,0 0-1,-9 12 0,4-2 257,0-1 0,1 2 0,1-1 0,-16 36 0,25-47 635,0 1-1,1-1 1,0 1-1,0 0 1,1 0-1,0 0 1,0 0-1,1 0 1,0 9-1,0-15-159,0 0 1,1-1-1,-1 1 0,0 0 1,1 0-1,-1 0 0,1-1 0,-1 1 1,1 0-1,0-1 0,0 1 1,0-1-1,0 1 0,0-1 0,0 1 1,0-1-1,0 0 0,1 1 1,-1-1-1,1 0 0,-1 0 0,1 0 1,-1 0-1,1 0 0,-1 0 0,1-1 1,0 1-1,-1 0 0,1-1 1,0 1-1,0-1 0,-1 0 0,1 0 1,0 1-1,0-1 0,0 0 1,0-1-1,-1 1 0,1 0 0,0 0 1,0-1-1,-1 1 0,1-1 1,0 0-1,-1 1 0,3-2 0,5-1 139,-1-1-1,0 0 0,0 0 0,0-1 1,0 0-1,-1 0 0,0-1 0,8-8 1,51-59 480,-39 42-548,89-116-12,-49 58-190,-50 76 105,-7 19 40,-2 23 33,-7-2-76,-1 1 0,-1-1 0,-7 42 0,-1 12-194,8 52-510,2-116 434,0-1 1,2 1 0,0-1-1,1 1 1,11 28 0,-14-42 174,0 0 1,0 0 0,0-1 0,0 1-1,1 0 1,-1-1 0,1 1 0,0-1-1,-1 1 1,1-1 0,1 0-1,-1 0 1,0 0 0,0 0 0,1 0-1,-1-1 1,1 1 0,-1-1-1,1 1 1,0-1 0,0 0 0,3 1-1,-2-2 20,-1 0 0,0 0 0,1-1 0,-1 0 0,0 1 0,1-1 0,-1 0 0,0-1 0,0 1 0,0 0 0,0-1 0,0 0 0,0 1 0,-1-1 0,1-1 0,3-2 0,8-9 18,-1 0 1,-1-1 0,0 0 0,-1-1 0,13-26 0,14-35-142,-4-2 0,33-112 0,26-174-397,-76 272 467,-13 59 304,2 1 0,2 1 1,0-1-1,21-48 0,-27 78 136,1 7-56,3 5-182,-1 0-1,0 0 1,0 1 0,-1-1 0,0 1-1,4 16 1,14 72 376,-13-51-432,-5-32-97,32 176-168,-32-158-364,-1 0 1,-1 1-1,-5 56 1,2-83 21,0-1 1,0 1-1,-1-1 1,0 1-1,-4 9 0,1-14-2687,-17-7-2116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5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12166,'-1'-1'191,"0"1"1,-1-1-1,1 1 1,0-1-1,-1 1 0,1-1 1,-1 1-1,1 0 1,-1 0-1,1 0 1,-1 0-1,1 0 1,0 0-1,-1 0 1,1 0-1,-4 1 1,5 0-145,0-1 0,0 1 0,0-1 0,0 1 0,-1-1 0,1 1 0,0 0 0,0-1 0,0 1 0,0-1 0,0 1 0,0-1 0,0 1 0,0-1 0,0 1 0,1 0 0,-1-1 0,0 1 0,0-1-1,0 1 1,1-1 0,-1 1 0,0-1 0,0 1 0,1-1 0,-1 0 0,1 1 0,-1 0 0,40 40 709,-18-26-883,2 0 0,0-2 1,0 0-1,1-2 0,1-1 1,-1 0-1,50 9 0,-31-10-195,0-2 1,1-2-1,0-2 0,47-4 0,-56 0 213,-1-2-1,1-2 1,61-16 0,-94 20 1008,-3 1-776,1-1 0,-1 1 1,1-1-1,-1 1 0,0-1 0,1 1 1,-1-1-1,1 1 0,-1 0 0,1-1 1,-1 1-1,1 0 0,0-1 1,-1 1-1,1 0 0,-1 0 0,1 0 1,-1-1-1,1 1 0,0 0 0,-1 0 1,1 0-1,0 0 0,-1 0 1,1 0-1,-1 0 0,1 0 0,1 1 1,9 84 860,-10-67-1170,0-1 0,2 1 0,0-1 0,0 0 0,2 0 0,0 0-1,14 30 1,-17-45 191,0-1-1,1 1 0,-1-1 0,0 0 0,0 0 0,1 0 0,-1 0 0,1 0 1,-1-1-1,1 1 0,-1-1 0,1 1 0,-1-1 0,1 0 0,-1 0 0,1 0 1,0-1-1,-1 1 0,1 0 0,-1-1 0,3-1 0,7-2 197,0-1 0,0 0 0,-1-1 0,0-1 0,0 0 0,-1 0 0,13-12 0,-13 11 97,0 0-1,1 0 1,0 1-1,0 1 1,22-10 0,-31 15-290,-1 1 0,0 0 0,0 0 0,1 0 0,-1 0 0,0 0 0,1 0 0,-1 0 0,0 0 0,1 1 0,-1-1 0,0 0 0,0 1 0,1-1 0,-1 1 0,0-1 0,0 1-1,0 0 1,0-1 0,0 1 0,0 0 0,0 0 0,0 0 0,0 0 0,0 0 0,0 0 0,0 0 0,-1 0 0,2 2 0,14 36-39,-12-21 17,-2-1-1,2 33 1,10-57 51,-8-2-10,0 1 0,-1-1 0,0 0 0,-1 0-1,7-19 1,10-19 197,-15 35-89,1 1 0,1-1 0,0 1 0,12-12 0,-19 21-112,1 0-1,-1 1 1,1-1 0,0 0-1,0 1 1,0-1 0,0 1 0,0-1-1,0 1 1,0 0 0,0 0-1,1 0 1,-1 0 0,0 0 0,1 1-1,-1-1 1,0 1 0,1-1-1,-1 1 1,1 0 0,-1 0 0,1 0-1,-1 0 1,0 1 0,1-1-1,-1 1 1,1-1 0,-1 1-1,0 0 1,1 0 0,-1 0 0,3 1-1,1 4-20,0-1-1,0 1 0,0 0 1,0 1-1,-1 0 0,0-1 1,-1 2-1,1-1 0,-1 0 1,-1 1-1,1 0 0,1 8 1,4 13-140,11 60 0,-11-17-903,-3 0 1,-3 1-1,-13 143 1,9-211 892,0-12 116,1-29 195,3-55 270,22-110 370,4-64-355,-21 193-451,-7 67 65,-2 36 210,-5 36-636,-16 75 1,16-114-1241,-2 0 0,-19 47 0,4-37-4631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7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13526,'7'-86'3506,"5"-32"-1441,11-17-352,1 33-273,-3 67-303,-1 20-369,-20 15-224,26 36-208,-10 10-175,-6 27-129,-3 27-305,-7 21-575,-12 15-1009,-35-52-7443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8:2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3089,'0'0'779,"0"0"-320,0 0-291,0 0-272,0 0-160,0 0-5,0 0 167,0 0 281,0 0 421,22-4 2655,11-9-1778,-23 8-1239,0 1 0,0 1-1,1 0 1,15-2-1,-15 4 29,0 1 0,0 0 0,1 1 0,-1 0 0,19 5 0,15 2 145,-14-5-209,-4-2-169,-1 1 0,0 1 0,-1 2 0,1 0 0,41 16 0,-57-17 84,0 0-1,1-1 1,0 0 0,0-1 0,0 0 0,0-1-1,0 0 1,0 0 0,0-1 0,18-3 0,2-2 202,-1-2 1,41-15 0,-41 12-206,1 1-1,40-6 1,-61 13-121,-8 1 7,1 0 0,0 1 0,-1 0-1,1 0 1,0 0 0,-1 0 0,1 0 0,0 0-1,-1 1 1,1-1 0,0 1 0,-1 0 0,1 0-1,-1 0 1,1 0 0,-1 0 0,0 0 0,4 3-1,25 14 14,-24-17 3,15 0-10,-16-1 12,-1-1 0,1 0 0,0 0 0,0 0 0,-1-1 0,1 0 0,-1 0 0,1-1 0,-1 1 0,0-1 0,0 0 0,0 0 0,7-7 0,-5 4-20,1 1 0,-1 0 1,1 1-1,0 0 1,1 0-1,12-4 0,-8 5-35,9-1 0,-12 7-54,7 2 77,-5-1 60,0 0 0,0-1-1,0 0 1,1-1 0,-1-1 0,1 0-1,-1 0 1,1-1 0,-1-1-1,1 0 1,-1 0 0,1-2-1,-1 1 1,0-2 0,0 1-1,0-2 1,16-7 0,40-12 116,-53 16-149,-3 2-81,38 7 14,-45 1 59,41-4 115,-40 0-126,2 3 7,11 16 7,-16-14 10,-3-3 14,0 0 16,0 0 14,0 0 4,0 0 6,0 0-24,0 0-26,0 0-12,0 0-26,0 0-42,0 0-92,0 0-132,0 0-175,0 0-148,0 0-134,0 0-134,0 0-122,0 0-192,-18 7-3807,18-7 2454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8:3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2129,'0'0'1046,"0"0"168,0 0 138,0 0 137,0 0 21,0 0-229,0 0-289,0 0-272,0 0-189,0 0-101,0 0-97,19 9 361,-15-8-627,-1-1 0,0 0 0,0 0 1,0-1-1,0 1 0,1-1 0,-1 1 0,0-1 0,0 0 0,0 0 1,0 0-1,0-1 0,-1 1 0,1-1 0,0 1 0,-1-1 0,5-4 1,-1 2-20,1 0 1,0 1 0,0 0 0,-1 0 0,2 0-1,-1 1 1,0 0 0,0 1 0,1-1 0,-1 1 0,1 1-1,-1-1 1,1 1 0,-1 1 0,1-1 0,-1 1-1,1 1 1,-1-1 0,9 4 0,-10-3-38,29 6 154,1-1 0,39 3 1,-72-10-129,11-1 17,-9 0-6236,-5 1 2215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0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2209,'8'-2'227,"1"0"0,-1 1-1,1 0 1,-1 0 0,1 1 0,0 0-1,-1 0 1,1 1 0,-1 0 0,1 1-1,-1 0 1,0 0 0,1 1 0,-1 0 0,14 8-1,-12-8-75,0 0-1,0-1 0,0 0 1,1 0-1,-1-1 0,1-1 1,-1 0-1,1 0 0,18-3 1,10-5 783,47-14 0,-51 12-592,220-48 933,-210 52-1235,0 1-1,1 3 0,80 6 1,-79-3 477,0-2 0,0-3 1,0-1-1,67-16 0,-11 2-326,-70 10-127,-29 8-69,30-11-27,49-22-1799,-79 32 1461,-4 2-12,0 0-7,0 0-33,0 0-69,0 0-141,-1 4-286,1-3 801,0 0 0,1 0 0,-1 0-1,0-1 1,0 1 0,0 0 0,0 0 0,0 0-1,0 0 1,0 0 0,-1-1 0,1 1 0,0 0-1,0 0 1,-1 0 0,1-1 0,0 1 0,-1 0-1,1 0 1,-1-1 0,1 1 0,-1 0 0,1-1-1,-1 1 1,0 0 0,1-1 0,-2 1 0,-24 15-2202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0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1841,'56'-22'703,"1"3"0,1 2 0,60-9 0,183-11 1693,145-14-5555,-412 48 1862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1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2145,'44'2'1927,"1"-2"0,0-2 0,77-13 0,130-41 5,-14 2-1239,147-5-436,245-49-29,-490 73-105,97-21 58,-185 47-150,0 2 0,85 0 1,142 23 23,-104-3-28,-156-12-34,-11 1 40,-1-2 1,1 1 0,0-1 0,-1 0 0,1-1 0,-1 1 0,1-1 0,-1-1 0,1 0 0,7-3 0,-12 4 14,-3 1-27,3-1-7,7-1-9,-7 1 8,-3 1 3,0 0 3,0 0 16,0 0 18,0 0-16,0 0-2,0 0 5,-37 6-139,33-6-80,1 1 1,-1 0-1,1 0 0,0 0 0,-1 0 0,1 0 0,0 1 0,0-1 0,0 1 0,-1 0 0,-2 3 0,-9 4-1814,-6-1-1238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1:1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1 707 3618,'211'-38'5200,"115"12"-2463,-142 15-1609,-84 3-702,888-84 1989,-94 14-896,6 42-459,-405 19-224,902-98-193,-538-29-106,-616 106-532,406-13 0,-610 49-20,-1-1-1,0-2 1,0-2-1,38-12 1,-60 13-66,8-3-221,-17 8-6033,-7 1 1933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1:2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45 494 5058,'0'0'1532,"0"0"-537,-21 14 43,18-10-937,1-1 1,-1 1-1,1 0 1,0 0-1,0 1 1,0-1-1,0 0 1,1 1-1,0-1 1,0 1-1,0-1 1,0 1 0,1 0-1,-1-1 1,1 1-1,1 6 1,0-8-34,0-1 0,0 0 0,0 1 1,0-1-1,0 0 0,0 1 1,1-1-1,-1 0 0,1 0 0,-1 0 1,1 0-1,0 0 0,0-1 0,0 1 1,0 0-1,0-1 0,0 0 0,0 1 1,1-1-1,-1 0 0,0 0 1,1 0-1,-1 0 0,1-1 0,-1 1 1,1-1-1,-1 1 0,1-1 0,-1 0 1,1 0-1,-1 0 0,1 0 1,3-1-1,24-2 404,-1 0 1,-1-2-1,1 0 1,33-13 0,109-47 467,-117 42-670,1 2-1,104-25 0,61 3 603,115-20-503,-237 52-227,100 2-1,-7 1 184,12-7 23,328-35 22,-109 6-59,-133 17-350,-221 21 81,99 7 1,-28 1-16,-136-2-46,-3 0 27,0 0 11,0 0 15,0 0 12,0 0-54,3-4-30,12-26-280,16-40 0,-19 40-729,-10 26 319,-2 4-257,-4-18-3993,-11 5-1412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15447,'0'0'814,"4"-3"-390,0 1-329,-1 0-1,1 0 1,0 0 0,0 0-1,0 1 1,0-1 0,0 1-1,0 0 1,0 0 0,1 1-1,-1-1 1,0 1 0,0 0-1,1 0 1,-1 0-1,0 1 1,1-1 0,-1 1-1,0 0 1,0 0 0,0 1-1,0-1 1,0 1 0,0 0-1,0 0 1,-1 0 0,1 1-1,-1-1 1,1 1 0,-1 0-1,0 0 1,0 0 0,0 0-1,-1 0 1,1 1 0,3 5-1,1 2-57,-1 0 0,0 1-1,0-1 1,-1 1 0,-1 0 0,0 1-1,0-1 1,-2 1 0,1-1 0,-1 1-1,-1 18 1,0-21-32,-1 1 0,-1-1 0,0 0 0,0 1 0,-1-1-1,-1 0 1,1 0 0,-2-1 0,1 1 0,-1-1 0,-9 16 0,-2-13 5,14-12-10,1 0 0,-1 0 0,0 0-1,0 0 1,0 0 0,1 0 0,-1 0-1,0-1 1,0 1 0,0 0 0,1 0-1,-1-1 1,0 1 0,0 0-1,1-1 1,-1 1 0,0-1 0,1 1-1,-1-1 1,0 1 0,1-1 0,-1 1-1,1-1 1,-1 0 0,1 1-1,-1-1 1,0-1 0,-6-28 10,10-38 51,-2 64-52,10-59 115,2 1 0,4 1 0,2 0 1,28-60-1,-39 100-104,1 1-1,1 0 1,13-20 0,-19 35-48,-1 0 0,1 0 0,0 0 0,0 1 0,1-1 0,-1 1 0,1 0 0,0 0 0,0 1 0,0-1 1,1 1-1,-1 0 0,1 1 0,-1-1 0,13-3 0,-15 6-47,0 0 0,-1 0 0,1 0 0,0 0 0,0 1 0,0-1 0,-1 1 0,1-1 0,0 1 0,-1 0 1,1 0-1,0 0 0,-1 1 0,1-1 0,-1 1 0,0-1 0,0 1 0,1 0 0,-1 0 0,0 0 0,0 0 0,-1 0 0,1 0 0,0 0 0,-1 1 0,1-1 0,-1 1 0,2 3 0,3 7-333,-1 0-1,0 0 0,-1 0 0,4 18 0,1 24-622,2 64 0,-7-66 3200,13 70 0,-12-108-1505,-2-20-311,-2 3-329,-1 0-1,1 0 0,0 0 1,0 0-1,0 0 0,0 0 1,0 1-1,1-1 0,-1 0 1,1 1-1,-1-1 0,1 1 0,-1 0 1,1-1-1,0 1 0,2-1 1,154-70-360,-149 68 228,1 0 0,-1-1 0,-1 0 0,1 0 0,-1-1 0,0 0 1,0-1-1,12-12 0,-18 16 108,0 1-1,0-1 1,0 0 0,-1 0 0,1 0 0,-1 0-1,0 0 1,1 0 0,-1-1 0,-1 1 0,1 0 0,-1 0-1,1-1 1,-1 1 0,0-1 0,0 1 0,0 0-1,-1-1 1,1 1 0,-1 0 0,0 0 0,0-1-1,0 1 1,0 0 0,0 0 0,-1 0 0,1 0 0,-1 0-1,-4-4 1,5 3 16,-2 1 1,1 0-1,0 0 0,-1 0 0,1 1 1,-1-1-1,0 0 0,0 1 1,0 0-1,0 0 0,0 0 0,0 0 1,-1 0-1,1 1 0,-1-1 0,1 1 1,-1 0-1,1 0 0,-1 0 1,0 1-1,0-1 0,1 1 0,-1 0 1,0 0-1,0 0 0,1 0 0,-9 2 1,6 0 15,0 1 0,0-1 0,0 1 0,0 0 0,0 0 0,1 1 0,-1 0 0,1 0 0,0 0 0,0 1 0,0-1 0,1 1 0,0 0 0,0 0 1,-5 8-1,1 0-26,1 1 1,0 0 0,0 1 0,2 0 0,0 0 0,0 0 0,2 1 0,-1-1 0,2 1 0,-1 31 0,3-38-15,1 0 0,0-1 0,0 1 0,1 0 0,0-1 1,0 0-1,1 1 0,0-1 0,0 0 0,1 0 1,0-1-1,1 1 0,0-1 0,0 0 0,0 0 0,1-1 1,0 1-1,0-1 0,1 0 0,0-1 0,11 8 1,-10-9-118,0 0 0,0 0 0,1-1 0,-1 0 0,1 0 0,0-1 0,0 0 0,0 0 0,0-1 1,10 0-1,-8-1-742,0-1 1,0 0-1,0 0 0,17-6 1,9-5-4022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1 912 15047,'0'0'744,"0"0"-266,4-3-265,7-2-214,1 0 0,-1 1 0,1 0 0,0 1 0,1 0 0,20-2 0,27-6 83,-19 1 325,-1 3 1,2 1-1,69 0 0,128 17 660,-238-11-1066,181 10 433,1-8-1,-1-8 1,186-30-1,-119 0-238,1111-135 58,-967 132 113,517-119-1,-526 64 57,608-122-425,-774 187-32,123-21-1378,-339 50 1193,0 0 0,-1 0 0,1 0 0,0 0 0,0-1 1,0 1-1,-1-1 0,1 1 0,0-1 0,-1 0 0,1 0 0,-1 0 1,1 0-1,1-1 0,-29-9-5422,-9 4-2922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4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5062 10757,'-52'-12'1330,"26"6"-1484,-1-1 0,-48-19 0,67 22-42,1 0-1,0 0 0,0 0 1,0-1-1,0 0 1,1 0-1,0-1 0,0 0 1,0 0-1,1 0 0,0-1 1,0 0-1,0 0 1,-3-8-1,-41-97 4388,49 111-4157,0 1 0,-1 0 0,1-1 0,0 1-1,0-1 1,0 1 0,-1-1 0,1 1 0,0-1 0,0 1 0,0-1-1,0 1 1,0-1 0,0 1 0,0-1 0,0 1 0,0-1-1,0 1 1,0-1 0,0 1 0,0-1 0,0 1 0,0-1 0,1 1-1,-1-1 1,0 1 0,0 0 0,1-1 0,-1 1 0,0-1-1,0 1 1,1-1 0,18 0 260,33 17-569,-38-11 446,11 1 48,-1-2-1,1 0 1,0-2-1,0-1 0,34-2 1,128-23 701,-101 11-760,1413-198 739,-1114 157-875,383-45 902,1082 12-726,-1346 77-199,759-112 1,-367 13-147,-622 93 158,355 23 1,486 110-65,-680-74 131,139 21 678,50 64-250,190 32-194,-742-148-252,893 176 607,-635-92-440,169 43-35,-354-106-25,220 21-1,140-39 166,0-35-107,113-2-11,-350 24-210,234-3 33,-3-38-143,-322 10 109,-3-8 1,220-75-1,-350 97 8,543-170 539,-568 180-554,311-92-350,-276 77 254,0-2-1,-2-2 1,-1-3 0,48-33 0,-83 49 82,-2 2 2,-1-1 0,0 0 0,-1-1 0,0 0-1,-1-1 1,15-21 0,59-69 158,-1 4-99,-30 37-98,-34 32-19,-10 14 28,-6 10 21,0-1 0,-1 0 0,0 0 0,0 0 0,0 0 0,-1-1 0,0 1 0,3-13 0,7-30-78,-8 36-8,0-4 93,15-64 18,-16 62 4,5-60 20,-5 15-71,-5 29-62,-11-42 11,3 36 37,-20-46 57,29 80 0,-2 1 0,1 0 0,-1 0 1,0 1-1,-6-11 0,-21-32-93,-2 2 0,-45-52 0,-238-221 569,38 42 28,-89-82-275,232 245-418,-6 6-1,-253-150 1,-340-119 679,700 362-470,-647-296 109,-19 43 41,453 192-160,-4 12 1,-318-41 0,-1075-91-924,667 76 506,28 3-37,-3 55 250,58 87-229,5 55 50,488-36 294,-895 90 268,717-86-102,-633 71-194,387-27-153,-336 51 546,228 74-289,21 73-105,787-247 77,-745 295 536,764-288-553,-66 30 214,-270 171-1,368-198-318,2 4-1,2 3 1,3 3-1,3 3 1,3 2 0,3 3-1,-74 121 1,114-162 132,0 1 0,3 2 0,0-1 0,2 1 0,2 1 0,0 0 0,3 1 1,-5 44-1,8-28-875,3 78 1,19 52-5151,-2-93-1919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4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1 774 17224,'9'-22'100,"2"1"1,1 1-1,1 0 1,0 1-1,1 0 1,1 1 0,1 1-1,1 0 1,0 1-1,1 1 1,1 1-1,0 0 1,1 2-1,0 0 1,1 1-1,1 1 1,-1 1-1,1 1 1,1 1-1,-1 1 1,1 0-1,1 2 1,-1 1-1,0 1 1,1 1-1,-1 1 1,38 5 0,156 8 536,333-21 1,116-20 856,-611 25-1388,19 0 301,75-14 0,-124 12-291,-1-1-1,0 0 1,0-2-1,-1-1 1,0-1-1,43-25 1,34-38 1,-78 54-124,0 2 0,1 0 0,1 2 0,1 1 1,0 0-1,33-11 0,-32 18-2,66-22-14,-89 29 31,-1-1 0,0 0 0,0-1 0,0 1-1,0 0 1,0 0 0,0-1 0,0 1 0,0-1 0,0 0 0,-1 0 0,1 0 0,-1 1 0,1-1 0,-1 0 0,0-1-1,0 1 1,0 0 0,1-4 0,0 3-25,-1 0 0,1 0 0,-1 0 0,1 0 0,0 0-1,0 0 1,0 0 0,0 1 0,1-1 0,-1 1 0,1-1 0,-1 1-1,1 0 1,4-3 0,2 0-198,16-10 2,-24 15 174,-1 0-1,1 0 1,-1-1 0,0 1 0,1 0 0,-1 0 0,1 0 0,-1 0 0,0 0 0,1 0-1,-1 0 1,1 0 0,-1 0 0,1 0 0,-1 0 0,1 0 0,-1 0 0,0 0 0,1 0-1,-1 0 1,1 1 0,-1-1 0,0 0 0,1 0 0,-1 0 0,0 1 0,1-1 0,-1 0-1,0 0 1,1 1 0,-1-1 0,0 0 0,1 1 0,-1-1 0,0 0 0,0 1-1,1-1 1,-1 1 0,0-1 0,0 0 0,0 1 0,0-1 0,0 1 0,0-1 0,1 1-1,-1-1 1,0 0 0,0 2 0,-2-1-21,1 0 0,0 1-1,0-1 1,0 0 0,-1 0-1,1 1 1,0-1 0,-1 0 0,1-1-1,-1 1 1,0 0 0,1 0-1,-1-1 1,-3 2 0,4-2-71,-101 55-7296,48-32-975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2257,'30'16'1121,"1"3"-305,8 4-352,3 3-496,-7-6-1521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4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53 8948,'-24'-9'961,"-11"-5"-481,-2-1-352,12 1-80,25 14-448,0 0-721,0 0-784,0 0-528,0 0-32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4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4050,'182'-35'7520,"3"0"-5452,-155 29-2023,1 2 0,0 1-1,0 2 1,0 1 0,43 5-1,148 36-553,-180-32 299,-29-5 150,0-2-1,1 0 0,-1 0 1,1-1-1,0-1 1,-1 0-1,1-1 0,15-3 1,-23 3 70,-1-1 0,0 1 1,-1-1-1,1-1 1,0 1-1,0-1 0,-1 1 1,0-1-1,1 0 1,-1-1-1,0 1 0,-1-1 1,1 0-1,-1 0 1,1 0-1,-1 0 0,-1-1 1,1 1-1,0-1 1,-1 0-1,0 0 0,0 0 1,2-10-1,-1-26 345,-3 37-296,0 4-94,-4 1-186,3-1 138,-1 0 1,1 1 0,0-1 0,0 1-1,-1 0 1,1-1 0,0 1 0,0 0-1,0 0 1,0 0 0,0 0 0,0 0-1,0 0 1,0 0 0,0 0 0,0 0 0,0 0-1,1 0 1,-1 1 0,1-1 0,-1 0-1,1 0 1,-1 1 0,1-1 0,0 1-1,-1 2 1,1 0-161,-1 0-1,1 0 1,1 0 0,-1 0-1,0-1 1,1 1 0,2 7-1,-2-8-148,3 0 3,-1-1 107,1 0 0,-1-1 1,1 1-1,-1-1 1,1 1-1,0-1 0,-1 0 1,7 0-1,-7-1-1553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8:1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105 520 7251,'-26'-33'2337,"3"3"-432,-5-8-976,13-4-529,4 2-304,9-9-160,8-9-272,2-8-657,3-8-1520,-11-15-2897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8:1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140 508 4930,'-122'31'6854,"122"-31"-6819,-1 1 0,1-1 0,-1 0 0,1 0 0,-1 1-1,1-1 1,0 0 0,-1 0 0,1 0 0,-1 0 0,1 0 0,-1 0 0,1 0 0,-1 0-1,1 0 1,-1 0 0,1 0 0,-1 0 0,1 0 0,-1 0 0,1 0 0,-1-1 0,1 1 0,0 0-1,-1 0 1,1 0 0,-1-1 0,1 1 0,0 0 0,-1-1 0,1 1 0,0 0 0,-1-1-1,1 1 1,0 0 0,-1-1 0,1 1 0,0-1 0,0 1 0,-1 0 0,1-1 0,0 1 0,0-2-1,0 1 1,0 0-1,0 0 1,1 0-1,-1 0 1,1 0-1,-1 0 1,1 0-1,-1 0 1,1 0-1,-1 1 1,1-1-1,0 0 1,0 0-1,-1 0 1,1 1-1,0-1 1,0 0-1,0 1 1,0-1-1,0 1 1,1-1-1,128-70 1683,49-23-694,4 20-671,2 8-1,317-68 0,-364 107-381,2 6 0,248-6 1,-277 28 26,0 5 1,-1 5-1,0 4 1,111 32 0,-194-40-69,121 36 288,-126-35-557,-1 0 1,-1 1-1,0 2 0,30 19 0,-66-22-500,-131 43-5507,73-24 1846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1:3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1328 6544 12534,'-70'-96'1818,"-96"-177"0,-32-47-1810,-27 32 38,-50-67 276,199 243 356,-70-136 0,117 190-373,3 0-1,2-3 1,3 0-1,-20-98 1,28 69-167,3 0 1,4-1-1,5 0 0,3 0 1,4 1-1,22-114 0,19-15-99,100-287 0,-91 335-55,9 4 1,168-313-1,-191 409 2,4 2-1,2 1 1,3 3-1,3 2 1,3 3 0,2 2-1,3 2 1,118-80 0,-80 76-37,3 5 1,183-70 0,233-48-4,-325 113 32,1223-368-276,-1049 320 252,113-26-230,866-122-1,-744 189 104,771 14 0,63 104 49,-179-4 80,934 63-178,-1731-65 95,-3 20 1,-2 19-1,860 281 0,-597-94 130,-28-7-6,-119-46 81,-16 37-84,-433-187 42,-2 6 0,-4 5 0,-3 5 0,-4 5 0,-4 5 0,-4 4 0,114 143 0,-181-197 37,-2 1-1,-2 2 1,-3 1 0,-1 1-1,-2 2 1,-3 0-1,-2 1 1,-2 2-1,-2-1 1,-3 2-1,-3 0 1,-1 0-1,-3 1 1,-3 0-1,-5 81 1,-7-50-49,-5 0 0,-3 0 1,-3-2-1,-53 135 0,0-43 21,-103 178 0,-332 452-216,416-680 197,-5-4-1,-5-5 1,-233 208 0,234-245-4,-3-3 0,-4-5 0,-2-5 0,-4-5 0,-146 59 0,-478 129 560,-19-50 705,485-131-907,-899 207 342,-18-76-393,-1793 103-284,487-232 385,2328-77-361,-1092-11 195,575 49-229,-644 7 58,1126-48-260,-345-58-1,412 39 197,1-7 0,2-5 0,-185-82 1,132 35 3,-202-128 0,294 154-155,2-5 0,2-3 0,-138-141 0,199 179-253,1 0 0,-25-39 0,45 59-217,0-1-1,1 0 1,1 0 0,0-1-1,0 1 1,1-1 0,0 0-1,1 0 1,1-1 0,0 1-1,0-17 1,5-34-7884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0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155 100 7924,'-3'-8'555,"-1"-1"0,-1 1 0,1 0 0,-1 0 0,-1 1 1,1-1-1,-1 1 0,0 0 0,-1 1 0,-8-7 0,13 11-479,0 1-1,0 0 1,-1 0-1,1 0 0,0 0 1,-1 0-1,1 0 1,0 1-1,-1-1 0,1 1 1,-1 0-1,1 0 1,-1 0-1,1 0 0,0 0 1,-1 0-1,1 1 1,-1-1-1,1 1 0,0-1 1,-1 1-1,1 0 1,0 0-1,0 0 0,-1 1 1,1-1-1,0 0 1,0 1-1,0-1 0,1 1 1,-1 0-1,0-1 1,1 1-1,-1 0 0,1 0 1,-1 0-1,1 0 1,0 1-1,0-1 0,0 0 1,-1 3-1,0 22 29,2 0-1,0-1 1,2 1-1,1 0 1,9 37-1,-2-2 13,118 1011 1068,-117-971-1288,-10-79-203,2-1 0,0 0-1,2 0 1,0 0 0,1-1 0,18 40 0,-24-60 211,0 0-1,1 0 1,-1-1 0,1 1 0,-1 0 0,1-1 0,0 1 0,-1 0 0,1-1-1,0 1 1,-1-1 0,1 1 0,0-1 0,0 1 0,-1-1 0,1 0-1,0 1 1,0-1 0,0 0 0,0 0 0,-1 0 0,1 1 0,0-1-1,0 0 1,0 0 0,0 0 0,0 0 0,-1 0 0,1-1 0,0 1 0,0 0-1,0 0 1,0-1 0,-1 1 0,1 0 0,0-1 0,0 1 0,0-1-1,-1 1 1,1-1 0,0 1 0,-1-1 0,1 1 0,-1-1 0,1 0 0,0 1-1,-1-1 1,1 0 0,-1 1 0,0-1 0,1 0 0,-1 0 0,0 0-1,1 1 1,-1-1 0,0 0 0,0 0 0,1-1 0,0-35-5189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244 370 8100,'-3'-4'1825,"-9"-10"-681,-1 0 0,-1 1 1,-19-15-1,-27-27 1076,59 53-2140,-1 0 1,1 1-1,0-1 0,0 1 0,-1 0 0,1 0 0,0-1 1,-1 1-1,0 0 0,1 0 0,-1 0 0,1 0 0,-1 1 1,0-1-1,0 0 0,0 1 0,1-1 0,-1 1 0,0 0 0,0-1 1,0 1-1,0 0 0,0 0 0,1 0 0,-5 1 0,4 0-30,-1 1 0,1-1 0,0 1-1,-1 0 1,1 0 0,0-1 0,0 1-1,0 1 1,1-1 0,-1 0 0,0 0-1,1 1 1,-1-1 0,1 1 0,-1 3 0,-5 10-17,2 1 1,0 0 0,1 0 0,-3 24 0,5-15-36,1 1 1,1 0 0,1-1-1,2 1 1,1-1 0,0 1-1,2-2 1,2 1 0,10 26-1,-17-47 0,2 0 0,-1 0 0,0-1 0,1 1 0,0 0 0,0-1 0,1 0 0,-1 0 0,1 0 0,0 0 0,0 0 0,0-1 0,0 1-1,1-1 1,6 3 0,-7-5 2,-1 0 0,0 0 0,1 0 0,-1 0 0,1-1 0,-1 0 0,0 1 0,1-1 0,-1-1 0,1 1 0,-1 0 0,1-1-1,-1 0 1,0 0 0,1 0 0,-1 0 0,0 0 0,0-1 0,0 1 0,0-1 0,0 0 0,0 0 0,0 0 0,4-5 0,6-5-25,-2-1 0,0 0 0,0 0 0,-1-1 0,-1-1 1,0 0-1,-1 0 0,-1-1 0,11-32 0,-9 19 23,-2-1-1,0 0 0,-2 0 1,2-56-1,-9 27 25,-17-102 0,5 58 815,14 101-544,-5 23 102,-6 72-281,4 0 0,8 138 1,0-188-127,-1-29-175,1 0 0,0 1 1,1-1-1,5 16 0,-7-29 144,1-1 0,-1 1-1,1 0 1,-1-1 0,1 1 0,-1-1 0,1 1-1,-1 0 1,1-1 0,0 1 0,-1-1 0,1 1-1,-1-1 1,1 0 0,0 1 0,0-1 0,-1 0-1,1 1 1,0-1 0,0 0 0,-1 0-1,1 0 1,0 1 0,0-1 0,0 0 0,-1 0-1,1 0 1,0-1 0,1 1 0,20-6-977,-11-5 150,1 1-1,-1-2 1,-1 0 0,0 0-1,-1-1 1,0 0-1,9-20 1,11-13-1056,-4 5 1504,-2-1 0,-2-1 1,24-70-1,19-39 4857,-62 149-3019,-2 3-76,0 0-169,-7 29 595,-37 190-568,41-193-1410,1-1 0,1 1 0,1 0 0,1 0 0,1 0 0,8 35 1,-9-60 190,-1 0 1,0 0 0,0-1 0,1 1-1,-1 0 1,1-1 0,-1 1 0,1-1-1,-1 1 1,1 0 0,-1-1-1,1 1 1,0-1 0,-1 1 0,1-1-1,0 0 1,-1 1 0,1-1 0,0 1-1,-1-1 1,1 0 0,0 0 0,0 0-1,0 1 1,-1-1 0,1 0 0,0 0-1,0 0 1,-1 0 0,1 0-1,0 0 1,0-1 0,0 1 0,-1 0-1,1 0 1,0 0 0,0-1 0,-1 1-1,1 0 1,0-1 0,-1 1 0,1-1-1,0 1 1,-1-1 0,1 0 0,31-21-265,-14-1-298,0-1 0,-1-1 0,-1 0 0,-2-1 0,17-42 0,-13 30-1055,33-54 0,-50 90 1414,1 2 134,-1-1 92,-1 1 0,0 0 0,0 0 1,1 0-1,-1 0 0,0-1 0,1 1 1,-1 0-1,0 0 0,0 0 0,1 0 0,-1 0 1,0 0-1,1 0 0,-1 0 0,0 0 0,0 0 1,1 0-1,-1 0 0,0 0 0,1 0 1,-1 0-1,0 0 0,1 0 0,-1 0 0,0 1 1,0-1-1,1 0 0,-1 0 0,0 0 1,0 0-1,1 1 0,-1-1 0,0 0 0,0 0 1,0 0-1,1 1 0,-1-1 0,0 0 0,0 0 1,0 1-1,0-1 0,1 0 0,-1 1 1,0-1-1,0 0 0,0 1 0,-24 88 1826,17-67-1504,0 0 0,2 0 1,0 0-1,1 0 0,2 1 1,0 39-1,4-57-292,-2-4-32,1 0 0,-1 0-1,1 0 1,0-1 0,-1 1-1,1 0 1,-1 0 0,1-1 0,0 1-1,0 0 1,-1-1 0,1 1-1,0-1 1,0 1 0,0-1 0,0 0-1,0 1 1,0-1 0,0 0-1,-1 1 1,1-1 0,0 0 0,0 0-1,0 0 1,0 0 0,0 0-1,0 0 1,0 0 0,0 0 0,0-1-1,0 1 1,0 0 0,0 0-1,0-1 1,0 1 0,0-1 0,1 0-1,-1 0-7,7-2-122,0-1 1,0 0-1,0-1 0,-1 0 0,0 0 0,12-11 0,21-14-292,-18 16 542,1 2-1,1 0 1,0 1-1,35-10 1,-56 20-27,-31 5 692,24-3-617,0 0 0,0 0 0,0 0-1,-1-1 1,1 1 0,0-1 0,0 0 0,0-1 0,0 1-1,0-1 1,0 1 0,-5-3 0,7 2-172,1 0 1,0 0 0,-1 0-1,1 0 1,0 0-1,0 0 1,0 0-1,0 0 1,0-1 0,0 1-1,0 0 1,1-1-1,-1 1 1,0 0-1,1-1 1,-1 1 0,1-1-1,-1 1 1,1-1-1,0 1 1,0-1-1,0 0 1,0 1 0,0-1-1,0 1 1,0-1-1,0 1 1,0-1-1,1 0 1,-1 1-1,1-1 1,-1 1 0,1 0-1,0-1 1,-1 1-1,1-1 1,1-1 0,0-1-67,2-4-268,0 0 0,1 0 0,-1 1 0,2 0 0,-1 0 0,10-9 0,-13 13 332,0 0-55,-2 3 29,0 0-16,0 0-185,9-5-798,2-5-2905,5 1-279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0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34 424 12854,'-3'4'106,"-1"0"0,1-1-1,0 1 1,0 0 0,1 1 0,-1-1 0,1 0-1,0 1 1,0-1 0,1 1 0,-1 0 0,1 0 0,0-1-1,0 7 1,1-10-96,0 1-1,1-1 0,-1 0 0,1 1 0,-1-1 1,1 1-1,-1-1 0,1 0 0,0 0 1,0 1-1,0-1 0,0 0 0,0 0 1,0 0-1,0 0 0,0 0 0,0 0 1,0 0-1,1 0 0,-1 0 0,0-1 1,0 1-1,1 0 0,-1-1 0,1 1 1,-1-1-1,1 0 0,1 1 0,41 5 697,12-8-56,0-3 0,-1-2-1,68-18 1,26-4-469,465-25 98,-186 22-298,-4-36 34,56-81-105,-120 32 4,-333 109 63,4-1-2,0 0 0,40-4-1,-64 12 33,0 0-1,-1 1 0,1 0 1,0 0-1,-1 0 1,1 1-1,-1 0 0,1 0 1,-1 0-1,1 1 0,-1 0 1,0 1-1,0-1 0,0 1 1,0 0-1,0 1 0,5 3 1,-6-2 81,-1 0 1,0 0 0,-1 0 0,1 0-1,-1 0 1,0 1 0,0 0-1,-1-1 1,0 1 0,3 11-1,11 69 1443,-11-51-865,6 52 620,-1 142 0,-5-47-1214,102 614 10,-68-617-45,-19-94-255,11 98-1,-31-181 111,1 1 0,-1 0 0,0-1 0,0 1 0,0-1 0,0 1 0,-1-1 0,1 1-1,-1 0 1,0-1 0,1 0 0,-1 1 0,0-1 0,0 1 0,-1-1 0,1 0 0,0 0 0,-1 0 0,1 0 0,-1 0-1,0 0 1,-3 3 0,3-4-160,-1 1-1,0-1 0,0 0 1,0 0-1,0 0 1,0 0-1,0-1 1,0 1-1,-1-1 0,1 0 1,0 0-1,0 0 1,0 0-1,0 0 0,-1-1 1,1 1-1,0-1 1,0 0-1,0 0 0,-4-2 1,-59-30-7907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0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57 707 16247,'-53'29'651,"50"-27"-741,8 0 170,1 0 1,0 0 0,0 0-1,1-1 1,-1 0-1,0-1 1,0 1 0,0-1-1,1 0 1,-1-1-1,8-1 1,76-18 1440,-55 10-1013,435-114 1709,-130 32-1940,-301 82-216,447-123-848,-336 85-229,172-81 0,-98 28 154,-88 42-2484,-100 39-1277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0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32 11077,'0'0'1243,"2"-3"-360,26-23 1729,-25 24-1987,14 39 1087,-14-10-1582,-2 1-1,-1 0 0,-1 0 0,-2 0 0,0-1 1,-12 42-1,7-30-119,-45 189-123,-1 2 38,44-177 58,3-1 1,-1 73 0,8-116 19,0 1 0,1 0 0,0-1 0,0 0-1,1 1 1,0-1 0,1 0 0,0 0 0,0 0 0,1 0 0,0 0 0,8 12 0,-8-17 4,-1 0 1,1 0-1,0-1 1,0 1-1,0-1 1,0 0 0,1 0-1,-1-1 1,1 1-1,-1-1 1,1 0-1,0 0 1,0-1 0,0 1-1,0-1 1,0 0-1,1-1 1,-1 1-1,0-1 1,0 0-1,0 0 1,1-1 0,-1 1-1,7-3 1,9-1-113,0-2-1,-1-1 1,1 0 0,-1-2 0,-1 0 0,1-1 0,-2-1-1,1-1 1,18-16 0,-7 4-1387,-2-1 1,-1-1-1,-1-2 0,33-46 0,-23 19-2891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0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6819,'0'0'2292,"0"0"-702,11 21 1273,7 3-2196,-2 0 1,0 1-1,22 49 1,-33-62-683,-1 0 0,0 0 0,-1 0 0,0 1 0,-1-1 1,0 1-1,-1 0 0,0 0 0,-1-1 0,-1 1 0,-3 20 0,4-32-75,0-1-1,0 1 0,0 0 0,0-1 1,0 1-1,0-1 0,0 1 0,0 0 1,0-1-1,0 1 0,-1 0 1,1-1-1,0 1 0,0-1 0,-1 1 1,1-1-1,0 1 0,-1-1 0,1 1 1,-1-1-1,1 1 0,-1-1 0,1 1 1,0-1-1,-1 1 0,0-1 1,1 0-1,-1 1 0,1-1 0,-1 0 1,1 0-1,-1 1 0,0-1 0,1 0 1,-2 0-1,1 0-117,0-1 1,0 1-1,1-1 1,-1 0-1,0 1 1,0-1-1,1 0 1,-1 1-1,0-1 1,1 0-1,-1 0 1,1 1-1,-1-1 1,1 0-1,-1 0 1,1 0-1,0 0 1,-1 0-1,1-2 1,-4-22-3038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0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2 111 8260,'-1'4'2067,"1"18"-929,0-1 0,2 1-1,0-1 1,1 1 0,8 26-1,-5-26-1135,0-1 0,2 0-1,1-1 1,0 0 0,1 0 0,1-1-1,1 0 1,1-1 0,17 19 0,-28-35-53,0 0-1,0 1 1,0-1 0,0 0 0,1 0 0,-1-1 0,1 1 0,-1 0 0,1-1 0,0 1 0,0-1 0,-1 0 0,1 0 0,0 0 0,0 0 0,0-1 0,0 1 0,0-1 0,0 0 0,0 0 0,1 0 0,-1 0 0,4-1 0,-2-1 13,0 0 1,0 0-1,0-1 1,0 1-1,-1-1 1,1 0-1,-1-1 1,0 1-1,0-1 0,0 0 1,-1 0-1,6-6 1,7-15 99,-11 18-8,0-1 1,0 1-1,1 0 1,-1 1-1,1-1 1,1 1-1,-1 0 0,10-6 1,-15 12-40,0-1 0,0 1 0,0 0 0,0-1 1,0 1-1,0 0 0,0 0 0,0 0 0,0 0 0,0 0 0,0 0 0,0 0 0,1 0 0,-1 0 1,0 0-1,0 1 0,0-1 0,0 0 0,0 1 0,-1-1 0,1 1 0,0-1 0,0 1 0,0-1 1,0 1-1,0 0 0,-1-1 0,1 1 0,0 0 0,0 0 0,-1-1 0,1 1 0,-1 0 0,1 0 1,-1 0-1,1 0 0,0 1 0,18 35 289,107 247 240,-117-253-759,0-11 2054,-7-21-1777,-1-1 0,1 1 0,-1 0 0,1-1 0,-1 1 1,0 0-1,0-1 0,1 0 0,-1 1 0,0-1 0,0 0 0,-1 1 1,1-1-1,1-4 0,182-314-856,-143 254 574,-41 65 218,5-8-15,0-1-1,1 1 0,0 0 0,1 0 1,0 1-1,0 0 0,1 0 1,0 1-1,10-8 0,-17 15 12,-1 0 1,1-1-1,0 1 0,-1 0 0,1 0 0,-1 0 1,1 0-1,0 0 0,-1-1 0,1 1 0,0 0 0,-1 0 1,1 0-1,0 1 0,-1-1 0,1 0 0,0 0 0,-1 0 1,1 0-1,-1 1 0,1-1 0,0 0 0,-1 0 1,1 1-1,-1-1 0,1 1 0,-1-1 0,1 0 0,-1 1 1,1-1-1,-1 1 0,1-1 0,-1 1 0,0-1 0,1 1 1,-1 0-1,0-1 0,1 1 0,-1-1 0,0 1 1,0 0-1,6 25-93,-6-25 106,5 51-208,-5-40 74,1 0 0,0 0 0,5 18-1,-3-24 11,-1-4 132,-1 0 0,1 0-1,-1-1 1,1 1 0,0 0 0,-1-1-1,1 0 1,0 1 0,0-1 0,0 0-1,1 0 1,-1 0 0,0 0 0,0-1-1,0 1 1,1 0 0,-1-1 0,0 0 0,1 1-1,-1-1 1,0 0 0,5-1 0,-2 0 86,1 0 0,-1-1 1,1 0-1,-1 0 0,0 0 1,8-5-1,-7 4-13,2-2-70,-1 1 1,1-1-1,-1-1 1,0 0 0,0 0-1,0 0 1,-1-1 0,0 1-1,0-1 1,-1-1 0,9-15-1,-11 17-28,0 0-1,-1-1 1,0 1 0,0-1-1,0 1 1,-1-1 0,0 0-1,0 1 1,-1-1 0,0 0-1,0 0 1,-1 1 0,1-1-1,-2 0 1,1 1 0,-1-1-1,-4-11 1,5 15-17,0 0 1,0 0-1,-1 0 1,1 0-1,-1 0 0,0 1 1,0-1-1,0 0 1,0 1-1,0 0 1,0-1-1,-1 1 0,1 0 1,-1 0-1,0 0 1,1 1-1,-1-1 1,0 1-1,0-1 0,-5 0 1,4 1-5,-1 0 1,1 1-1,-1 0 1,0 0-1,1 0 1,-1 0-1,1 1 1,-1 0-1,1 0 1,-1 0-1,1 1 1,0-1-1,-5 3 1,-1 1 17,0 0 0,1 1 0,0 0 0,0 0 1,1 1-1,0 0 0,0 0 0,0 1 0,1 0 0,0 1 1,-10 16-1,13-16 3,1 0 1,0 0 0,0 0-1,1 1 1,0-1 0,1 1 0,0-1-1,0 1 1,1 0 0,0 0-1,1-1 1,0 1 0,0 0-1,1-1 1,6 17 0,-6-20 29,0 0 0,0 0 1,1 0-1,-1-1 0,2 1 1,-1-1-1,0 0 0,1 0 0,0 0 1,0 0-1,0-1 0,1 0 1,0 1-1,-1-2 0,2 1 1,-1-1-1,0 1 0,1-1 0,-1-1 1,1 1-1,0-1 0,0 0 1,0 0-1,0-1 0,9 1 1,0-1-90,0-2 0,0 0 0,0-1 1,0-1-1,0 0 0,0-1 1,-1 0-1,0-1 0,0-1 0,0 0 1,0-1-1,-1 0 0,0-1 1,-1-1-1,0 0 0,0-1 0,-1 0 1,17-19-1,-11 9-186,0-1-1,-2 0 1,0-1 0,-1 0-1,-2-1 1,0-1 0,-1 0 0,-2 0-1,0-1 1,5-28 0,-11 39 415,-1-1 1,-1 0-1,0 0 1,-1 0-1,-1 0 0,-3-22 1,3 34 469,1 3-97,-1 2-463,0 1 1,-1 0-1,1 0 1,0 0-1,1-1 0,-1 1 1,0 0-1,1 0 1,-1 5-1,1-7-22,-1 12 18,0 1-1,0-1 1,1 1-1,1-1 0,0 1 1,1-1-1,0 0 0,1 1 1,1-1-1,0 0 0,1-1 1,0 1-1,1-1 1,0 0-1,1 0 0,0-1 1,1 0-1,0 0 0,1-1 1,0 0-1,16 13 0,-25-23-61,12 10 227,-1 1 1,0 1 0,-1 0 0,17 24-1,-26-34-208,1 1-1,-1-1 1,1 1-1,-1-1 0,0 1 1,0 0-1,0-1 0,-1 1 1,1 0-1,0 0 1,-1 0-1,0-1 0,0 1 1,0 0-1,0 0 0,0 0 1,-1 0-1,1-1 0,-1 1 1,1 0-1,-1 0 1,0-1-1,0 1 0,-1 0 1,1-1-1,0 1 0,-1-1 1,0 0-1,1 1 0,-1-1 1,0 0-1,0 0 1,0 0-1,-4 2 0,-5 4-229,0-1 0,-1 0 0,0-1 0,0 0 0,-1-1 0,0 0 0,0-1 0,0-1 0,0 0 0,-17 1 0,11-2-1017,-1 0 1,1-2-1,-33-3 1,-18-11-4660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0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1 761 5266,'10'-22'5576,"-8"19"-5334,0 0 0,0 1 0,0-1 0,0 1 0,0-1 0,0 1 0,1 0 0,-1 0 0,1 0 0,0 1 0,-1-1 0,1 0 0,0 1-1,0 0 1,0 0 0,0 0 0,5-1 0,66-11-63,-31 7 319,1516-237 3274,-856 138-3320,411-41-50,-1064 143-460,1 1-1,94 10 1,-120-3-786,0 0-1,26 9 1,-48-13-434,-3-1-45,-1-9 835,0 0-1,-1 0 1,0 0-1,0 1 1,-1-1 0,0 1-1,0-1 1,-1 1-1,-8-12 1,-2-4-229,-2 2 0,-19-22 0,7 13-2717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0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15415,'-2'7'201,"1"0"1,0-1-1,0 1 1,1 0-1,0 0 1,0 0-1,1 0 1,0 0-1,0 0 0,0-1 1,1 1-1,0 0 1,5 11-1,-2-9-49,0 0-1,1-1 0,0 1 1,0-1-1,1 0 1,0-1-1,1 0 1,11 9-1,10 4 116,1-1 0,1-2 0,0-1-1,44 15 1,-11-6 53,-43-19-188,0 1-1,0 1 0,-1 1 1,-1 0-1,1 2 0,-2 1 1,1 0-1,24 22 0,-41-32-127,0 1 1,0-1-1,0 1 0,0 0 0,-1 0 0,1-1 0,-1 1 0,0 0 1,1 1-1,-2-1 0,1 0 0,0 0 0,0 0 0,-1 0 1,0 1-1,0-1 0,0 0 0,0 1 0,0-1 0,-1 0 0,1 0 1,-1 0-1,0 1 0,0-1 0,0 0 0,0 0 0,0 0 0,-1 0 1,0-1-1,1 1 0,-5 5 0,-5 6-48,0-1 1,-1 1-1,-1-2 1,-21 18-1,-13 6-1149,-1-2 1,-1-1-1,-2-3 1,-100 43-1,22-30-5557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10 8724,'-4'0'1993,"-4"-2"-1216,-35-5 3182,41 7-3878,0-1-1,-1 1 0,1 1 0,0-1 0,0 0 0,0 0 0,0 1 0,0-1 0,-1 1 1,1 0-1,0 0 0,0 0 0,1 0 0,-1 0 0,0 0 0,0 0 0,0 0 1,1 1-1,-3 2 0,-17 27-42,1 0 0,2 2 0,2 0 0,1 2 0,1-1 0,2 1 0,1 1 0,2 0 0,2 1 0,1 0 0,-2 69 0,8-98-41,0 0 0,1 0 0,-1 0 0,2 0 0,-1 0 0,1 0 0,0 0 0,1 0 0,0 0 0,0-1 0,1 1 0,0-1 0,8 11 0,-8-13 1,0 0 0,1-1 0,0 0 0,0 0 0,0 0 0,1-1 0,-1 0 0,1 0 0,0 0 0,0 0 0,0-1 0,0 0 0,0 0 0,0-1 0,0 0 0,1 0 0,-1 0 0,7-1 0,1 0-41,0-1 1,0-1-1,0 0 0,0-1 1,0 0-1,0-1 0,-1-1 1,0 0-1,0 0 0,13-9 1,0-1-1000,0-2 1,-2 0 0,40-36 0,-18 4-3545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307 180 7988,'-5'4'2225,"-28"24"-1286,1 1 0,2 2 1,1 1-1,2 1 0,-34 53 1,48-66-794,2 0 0,0 1 0,1 1-1,1 0 1,1 0 0,1 1 0,2-1 0,0 1 0,1 1 0,1-1 0,0 42 0,3-60-77,0-1 1,0 1-1,1-1 1,-1 1-1,1-1 0,0 1 1,1-1-1,-1 1 1,1-1-1,0 0 0,0 0 1,0 0-1,0 0 0,1 0 1,-1 0-1,1-1 1,0 1-1,0-1 0,1 0 1,6 6-1,-5-7-46,0 1 0,1-2 0,-1 1 0,0 0 0,1-1 0,-1 0 0,1 0 0,-1-1 0,1 0 0,-1 0 0,1 0 0,-1 0-1,1-1 1,-1 0 0,1 0 0,-1 0 0,7-3 0,15-6-51,1-2-1,-2 0 0,1-2 1,-2 0-1,0-2 1,-1-1-1,0-1 0,36-37 1,-18 11-43,-1-1 1,-3-2 0,41-65-1,-70 98 81,-1 0-1,0 0 0,0-1 0,-2 0 1,0 0-1,0-1 0,3-22 0,-8 32-5,0-1-1,0 1 1,-1 0 0,0-1-1,-1 1 1,0 0-1,0-1 1,0 1-1,0 0 1,-1 0-1,0 0 1,0 0-1,-1 0 1,0 0 0,0 1-1,0-1 1,-1 1-1,1 0 1,-1 0-1,-1 0 1,-7-7-1,7 7 2,0 1 0,0 0-1,0 0 1,0 0 0,-1 1-1,1 0 1,-1 0 0,0 0 0,0 1-1,0 0 1,-1 0 0,1 0-1,0 1 1,-1 0 0,1 0-1,-1 1 1,1-1 0,0 1-1,-1 1 1,1-1 0,-1 1-1,1 0 1,-1 1 0,1 0-1,0 0 1,0 0 0,0 1-1,0-1 1,0 1 0,1 1 0,-1-1-1,-7 8 1,2-2 2,0 0 0,0 2 0,1-1 0,1 1 0,0 0 0,0 1 0,1 0 0,1 1 0,0-1 1,1 1-1,0 1 0,1-1 0,-7 27 0,10-33 25,1 0 0,0 1-1,0-1 1,0 0 0,1 0 0,0 1 0,1-1 0,0 0 0,0 1-1,0-1 1,1 0 0,0 0 0,0 0 0,1 0 0,0-1 0,0 1-1,0-1 1,1 1 0,0-1 0,0 0 0,1-1 0,0 1 0,0-1-1,0 0 1,1 0 0,-1 0 0,1-1 0,0 0 0,0 0 0,1 0-1,-1-1 1,1 0 0,13 4 0,-9-3-8,1-1 0,-1 0 0,1 0-1,-1-1 1,1-1 0,0 0 0,0-1 0,0 0 0,0 0 0,-1-2-1,1 1 1,0-1 0,0-1 0,-1 0 0,0-1 0,0 0 0,0-1-1,0 0 1,19-13 0,7-8-184,-2-1-1,-1-2 1,58-64 0,-43 43 201,-41 44 50,-6 10-27,-10 21 11,-18 33 61,3-11 0,-23 70 1,41-101-135,0 0-1,1 0 1,1 1 0,1 0-1,0-1 1,1 1 0,1 0-1,2 25 1,6-18-13,-7-23 11,0 1 0,-1-1-1,1 0 1,0 0 0,0 0 0,0 0-1,0 0 1,0 0 0,0 0-1,0 0 1,0 0 0,0 0 0,0-1-1,1 1 1,-1 0 0,0-1-1,1 1 1,-1-1 0,0 1 0,1-1-1,-1 0 1,0 1 0,3-1-1,-1-1 2,-1 1 0,1-1 0,-1 1 0,1-1 0,-1 0 0,1 0 0,-1 0 0,1 0-1,-1-1 1,0 1 0,0 0 0,3-3 0,7-7 4,-1 0 0,0-1 0,14-19 0,-15 19-11,126-171-47,-41 54 21,-95 128 35,0 0 0,1 0 0,-1 0 0,1 1 0,-1-1 0,1 0 0,0 0 0,-1 1 1,1-1-1,0 0 0,-1 1 0,1-1 0,0 1 0,0-1 0,0 1 0,-1-1 0,1 1 1,0 0-1,0-1 0,0 1 0,0 0 0,0-1 0,2 1 0,-3 1 6,1-1-1,-1 1 1,1 0 0,0 0-1,-1-1 1,1 1-1,-1 0 1,0 0-1,1-1 1,-1 1 0,0 0-1,1 0 1,-1 0-1,0 0 1,0 0-1,0-1 1,0 1 0,0 0-1,0 2 1,-5 55 308,5-52-302,-3 17 9,-7 79-101,10-92 72,0 1 0,1-1-1,0 0 1,0 1-1,1-1 1,1 0 0,4 13-1,-6-22 8,-1 1-1,1-1 0,0 0 0,-1 1 1,1-1-1,0 0 0,0 0 0,0 0 1,0 0-1,0 0 0,0 0 0,0 0 0,1 0 1,-1 0-1,0 0 0,0-1 0,1 1 1,-1-1-1,1 1 0,-1-1 0,0 1 0,1-1 1,-1 0-1,1 1 0,-1-1 0,1 0 1,-1 0-1,1 0 0,-1 0 0,0-1 1,1 1-1,-1 0 0,1 0 0,-1-1 0,1 1 1,-1-1-1,0 0 0,2 0 0,6-3-1,-1 0-1,0-1 0,-1 0 1,11-8-1,-17 13 2,25-24-12,0-2 1,-2 0-1,0-1 0,-2-1 1,-2-1-1,26-47 0,6-6-13,-25 49 91,-27 33-65,0-1-1,0 1 1,0 0-1,0 0 1,0 0 0,1 0-1,-1-1 1,0 1 0,0 0-1,0 0 1,0 0-1,1 0 1,-1 0 0,0 0-1,0 0 1,0-1 0,1 1-1,-1 0 1,0 0-1,0 0 1,1 0 0,-1 0-1,0 0 1,0 0-1,0 0 1,1 0 0,-1 0-1,0 0 1,0 0 0,1 0-1,-1 0 1,0 0-1,0 1 1,0-1 0,1 0-1,-1 0 1,0 0-1,0 0 1,0 0 0,0 0-1,1 1 1,-1-1 0,0 0-1,0 0 1,0 0-1,0 0 1,1 1 0,-1-1-1,0 0 1,0 0 0,0 0-1,0 1 1,0-1-1,0 0 1,0 0 0,0 1-1,-4 40 153,3-34-141,-18 122 111,12-89-121,1 1 0,2-1-1,2 1 1,3 54 0,-1-91-5,1 0 0,-1 0 0,1-1-1,0 1 1,0-1 0,0 1 0,0 0-1,1-1 1,-1 0 0,1 1 0,0-1-1,0 0 1,0 0 0,0 0 0,1 0-1,-1-1 1,6 5 0,-7-6 3,1 0 0,-1-1 0,0 1 0,0-1-1,1 1 1,-1-1 0,0 0 0,1 1 0,-1-1 0,0 0 0,1 0 0,-1 0 0,0 0 0,1 0-1,-1 0 1,0-1 0,1 1 0,-1 0 0,2-1 0,0-1 0,-1 1 1,1-1-1,0 1 1,-1-1-1,1 0 0,-1 0 1,0 0-1,0 0 1,0-1-1,0 1 1,3-4-1,11-21-64,-1-1 0,-1 0 0,-2-1 0,0 0 0,-2-1 0,6-32 0,-4 18 38,31-74 0,-29 96 28,-13 21-5,0 0 0,-1 0 1,1 1-1,0-1 1,0 0-1,-1 1 0,1-1 1,0 1-1,0-1 1,0 1-1,0-1 0,0 1 1,0-1-1,0 1 0,0 0 1,0 0-1,0-1 1,0 1-1,0 0 0,0 0 1,0 0-1,0 0 0,0 0 1,0 0-1,0 1 1,0-1-1,0 0 0,0 0 1,0 1-1,0-1 0,0 1 1,1 0-1,26 30-54,111 164-218,-138-194 270,0 1 1,1-1-1,-1 1 1,0 0-1,0-1 1,0 1-1,0 0 1,0 0-1,-1 0 1,1-1-1,0 1 1,-1 0 0,1 0-1,-1 0 1,0 0-1,0 0 1,0 0-1,0 0 1,0 0-1,0 0 1,0 0-1,-1 0 1,1 0 0,-1 0-1,1 0 1,-1 0-1,0 0 1,0 0-1,0-1 1,0 1-1,0 0 1,0-1-1,0 1 1,-1 0-1,1-1 1,-3 2 0,4-3-8,-1 0 0,0-1 0,1 1 0,-1 0 0,0-1 0,1 1 0,-1 0 0,1-1 1,-1 1-1,1-1 0,-1 1 0,1-1 0,-1 0 0,1 1 0,-1-1 0,1 1 1,0-1-1,-1 0 0,1 1 0,0-1 0,0 0 0,-1 1 0,1-1 0,0 0 1,0-1-1,-1-2-7,1-1 0,0 0 1,0 0-1,1 0 0,-1 1 1,1-1-1,0 0 1,0 0-1,0 1 0,1-1 1,0 1-1,2-6 0,31-52 11,-32 58 6,31-50 31,2 1 0,2 2 0,86-88 0,-118 133 27,1 1-1,-1 0 1,1 0-1,0 1 1,12-6-1,-18 11-36,0-1-1,0 0 1,0 1-1,0-1 1,1 1 0,-1 0-1,0-1 1,0 1-1,0 0 1,0-1-1,-1 1 1,1 0-1,0 0 1,0 0 0,0 0-1,-1 0 1,1 0-1,0 0 1,-1 0-1,1 0 1,-1 1 0,1-1-1,-1 1 1,2 7 19,-2-1-1,1 0 1,-1 0 0,0 0 0,-1 0 0,0 0-1,0 1 1,-1-1 0,0 0 0,-4 9 0,1 4 3,-21 69-1689,17-65 540,1 0 0,2 0 0,0 0 0,-3 51 0,9-74 1132,-1 0-1,1 0 1,0 1 0,0-1-1,1 0 1,-1 0-1,0 0 1,1 0-1,0 1 1,-1-1-1,1 0 1,0 0 0,0 0-1,0 0 1,0 0-1,0-1 1,1 1-1,-1 0 1,0 0-1,1-1 1,-1 1 0,1-1-1,0 1 1,0-1-1,-1 0 1,1 0-1,4 2 1,-3-2 17,1 0 0,-1-1 1,1 1-1,0-1 0,-1 0 0,1 0 1,0 0-1,-1-1 0,1 1 0,-1-1 1,1 0-1,-1 0 0,1 0 0,-1-1 1,1 1-1,3-3 0,7-4-81,1-2 0,-2 0 0,1 0 0,-1-1 0,-1-1 0,0 0-1,0-1 1,17-27 0,0-3-795,36-77 1,-26 35-331,-28 55 782,2 0 0,2 1 0,0 1 0,26-35 0,-40 62 385,-1 1 0,0-1-1,1 0 1,-1 1 0,0-1-1,1 1 1,-1-1 0,1 1-1,-1-1 1,0 1 0,1-1-1,0 1 1,-1-1 0,1 1-1,-1-1 1,1 1 0,-1 0-1,1-1 1,0 1-1,-1 0 1,1 0 0,0-1-1,-1 1 1,1 0 0,1 0-1,-3 17-54,-16 29-378,-44 74-3713,44-94 1211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12454,'0'0'-721,"-16"1"-4209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23 10133,'-18'-16'4764,"14"14"-4560,0 1 0,0 0 0,0 0 0,-1 0 0,1 1-1,0-1 1,-1 1 0,1 0 0,0 0 0,-1 1 0,1-1 0,0 1-1,0 0 1,-1 0 0,1 1 0,0-1 0,-7 5 0,5-3-40,0 1 1,1 1 0,0-1 0,0 1 0,0 0 0,1 0-1,-1 0 1,1 0 0,0 1 0,-4 9 0,-1 4-103,1 0 1,1 0-1,1 0 1,1 1-1,0-1 1,-3 42 0,6-40-114,1 0 1,1 1 0,1-1 0,5 33 0,-5-49 1,0 0-1,0 0 1,0 0 0,1 0-1,0 0 1,0-1 0,0 1 0,1-1-1,0 1 1,-1-1 0,1 0 0,1 0-1,-1 0 1,1-1 0,-1 1 0,1-1-1,0 0 1,0 0 0,1 0 0,-1 0-1,0-1 1,1 0 0,0 0 0,-1 0-1,7 1 1,-7-2-71,1-1 0,0 0 0,0 0-1,0-1 1,-1 1 0,1-1 0,0 0 0,-1 0 0,1-1-1,-1 1 1,1-1 0,-1 0 0,0 0 0,1 0 0,-1-1-1,0 0 1,-1 0 0,1 0 0,0 0 0,3-4 0,4-4-506,0-1 0,-1 0 0,0 0 0,15-26 0,-18 24 500,-1 0 1,0 0-1,-1-1 1,0 0-1,-1 0 0,-1-1 1,-1 1-1,0 0 1,-1-1-1,0 0 1,-2 1-1,0-1 0,-5-27 1,6 42 225,0 0-1,0 0 1,0 1 0,0-1 0,0 0-1,-1 0 1,1 1 0,0-1 0,0 0-1,-1 0 1,1 1 0,-1-1 0,1 0-1,-1 1 1,1-1 0,-1 0 0,1 1-1,-1-1 1,1 1 0,-1-1 0,1 1-1,-2-1 1,-9 8 815,9-4-701,0 0 0,0 1 1,0-1-1,1 0 0,-1 1 0,1-1 1,0 1-1,0 0 0,0 3 1,1-2-60,0-1 1,0 0-1,1 0 1,-1 1 0,1-1-1,0 0 1,0 0-1,1 0 1,-1 0 0,1 0-1,0 0 1,0-1-1,0 1 1,0 0 0,1-1-1,0 0 1,5 6 0,-6-7-148,1 0 0,-1 0 0,0 0 0,1-1 0,-1 1 0,1-1 0,0 0 0,-1 1 1,1-1-1,0-1 0,0 1 0,0 0 0,0-1 0,-1 1 0,1-1 0,0 0 0,0 0 1,0 0-1,0 0 0,0-1 0,0 1 0,0-1 0,0 1 0,0-1 0,-1 0 0,1 0 1,4-3-1,13-7-20,-1-1 0,20-16 0,-32 23 22,-1-1 0,1 0 0,-1-1 0,0 1 0,0-1-1,-1 0 1,0 0 0,6-11 0,-10 15-7,0 0 0,0 1 0,0-1 0,-1 0 0,1 1 0,-1-1 0,0 0 0,0 0 0,0 1 0,0-1 0,0 0 0,-1 0 0,1 1 0,-1-1 0,1 0 0,-1 1 1,0-1-1,0 1 0,-1-1 0,1 1 0,0-1 0,-1 1 0,1 0 0,-1 0 0,0 0 0,0 0 0,-3-3 0,2 2 2,0 0 0,0 1 0,-1-1 0,1 1 0,-1 0 0,0 0 0,0 0 0,0 1 0,1-1 0,-1 1 0,-1 0 0,1 0 1,0 0-1,0 1 0,0-1 0,-8 1 0,10 1 19,0 0 0,-1 0 0,1-1 0,0 2 0,-1-1 0,1 0 0,0 0 0,0 1 1,0-1-1,0 1 0,0 0 0,1-1 0,-1 1 0,0 0 0,1 0 0,-1 0 0,1 0 0,0 0 1,0 1-1,0-1 0,0 0 0,0 1 0,0-1 0,0 0 0,1 1 0,0-1 0,-1 5 0,-1 7 193,0 0 0,1 0 0,2 18 0,3 16-131,3 0 1,2-1-1,2 1 1,20 54-1,-17-37-2055,-13-64 1721,-1 1 0,0 0 0,1 0 0,-1-1 0,0 1 0,0 0-1,0 0 1,0 0 0,-1-1 0,1 1 0,0 0 0,-1 0 0,1-1 0,-1 1-1,1 0 1,-1-1 0,0 1 0,0 0 0,0-1 0,0 1 0,0-1 0,0 0 0,0 1-1,-1-1 1,1 0 0,0 0 0,-1 0 0,1 1 0,-1-2 0,1 1 0,-1 0-1,1 0 1,-1 0 0,-2 0 0,-30-3-7310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8404,'1'5'2441,"2"19"-933,-1 0 1,0 0-1,-4 37 0,-2-25-352,-14 61-1,-68 168-1013,55-179 408,10-28-460,-117 367 358,120-356-370,4 1-1,2 0 1,3 1-1,1 89 1,9-140-78,-1-1 1,2 1-1,1-1 0,0 0 1,1 0-1,2 0 0,8 22 1,-12-36-4,0 0 1,1 0 0,0 0 0,0 0 0,0 0 0,1-1 0,-1 0 0,1 1-1,0-1 1,1-1 0,-1 1 0,0 0 0,1-1 0,0 0 0,0 0-1,0-1 1,0 1 0,0-1 0,1 0 0,-1-1 0,1 1 0,-1-1-1,1 0 1,-1 0 0,1-1 0,0 0 0,-1 0 0,1 0 0,6-1 0,9-3-10,-1-1 1,1 0 0,-1-2 0,0 0 0,-1-1 0,0-1-1,0-1 1,-1 0 0,0-2 0,25-20 0,1-5-452,-2-1 1,61-74-1,-67 69-341,-2-2-1,-2-1 1,-2-1 0,-2-2-1,-2-1 1,-2-1-1,-3-1 1,-2-1-1,-2 0 1,14-80-1,-29 119 834,0 2 585,0 0 0,1-1-1,0 1 1,10-22 0,-13 34-538,0-1 0,1 0 0,-1 1 0,1-1 0,-1 1 0,0-1 0,1 1 0,-1-1 0,1 1 0,-1 0 0,1-1 0,-1 1 0,1 0 0,0-1 0,-1 1 0,1 0 0,-1-1 0,1 1 0,0 0 0,-1 0 0,1 0 0,0 0 0,-1 0 0,1 0 0,-1 0 0,1 0 0,0 0 0,-1 0 0,1 0 0,0 0 0,-1 0 0,1 0 0,0 0 0,-1 1 0,2-1 0,19 17 1485,-3 13-1073,-1 1-1,-2 1 0,-1 0 1,-2 1-1,9 35 0,-19-61-477,0 1 0,-1-1 0,0 0 0,0 0 0,-1 0 0,0 1 0,0-1 0,-3 14 0,-24 61 19,8-31 45,18-50-78,1-1 1,-1 1 0,1-1 0,0 1-1,-1 0 1,1-1 0,0 1-1,0-1 1,-1 1 0,1 0 0,0-1-1,0 1 1,0-1 0,0 1 0,0 0-1,0-1 1,0 1 0,0 0 0,0-1-1,0 1 1,0 0 0,0-1-1,1 1 1,-1 0 0,0-1 0,0 1-1,1-1 1,-1 1 0,1 0 0,15-9-266,21-29-685,-23 17-392,-2 0 0,0-1 1,0 0-1,-2-1 0,-1 0 0,6-24 1,0-15-5082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12278,'-11'19'2465,"1"5"-752,-2 15-385,-2 8-303,5 0-289,4 2-256,1 4-176,8-6-224,3 2-80,7-2-128,3-5-368,4-2-464,2-7-721,1-12-640,6-7-865,0-7-1264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9300,'4'-4'1601,"6"-9"-903,-6 8-616,-1 0 0,1 0 0,0 0-1,1 1 1,-1 0 0,1 0 0,6-5 0,-10 11 40,1-1 1,-1 0-1,0 0 1,0 1-1,1-1 1,-1 1-1,0-1 1,0 1-1,0 0 1,-1-1-1,2 4 1,1 1 148,20 40 450,3 0-1,1-1 1,52 64-1,-69-97-885,1-1 408,-1 1 0,0 0 0,-1 1 1,13 24-1,-20-32-71,0 0 0,0 0 0,-1 0 0,0 1 0,0-1 0,0 0 0,-1 1 0,1-1 0,-1 1-1,0-1 1,-1 0 0,0 1 0,1-1 0,-2 0 0,1 1 0,-1-1 0,-3 8 0,-37 67 634,32-65-739,1 1 0,1 0 0,1 0 1,-12 35-1,19-51-69,0 1 0,-1 0 0,1 0 1,0 0-1,0 0 0,0 0 0,0 0 0,0-1 1,0 1-1,0 0 0,0 0 0,0 0 0,0 0 1,0 0-1,0 0 0,1 0 0,-1-1 0,0 1 0,1 0 1,-1 0-1,0 0 0,1-1 0,-1 1 0,1 0 1,0 0-1,-1-1 0,2 2 0,0-1 0,-1-1 1,1 1-1,-1-1 0,1 1 0,-1-1 1,1 0-1,-1 0 0,1 0 0,0 0 1,-1 0-1,1 0 0,0 0 0,-1 0 1,2-1-1,49-18-23,4-14-321,-2-2 0,-2-3-1,-2-2 1,-1-2 0,46-53-1,1-13-656,95-139 0,-180 231 1004,-5 6 36,0 1 0,1-1 0,0 2 0,1-1 0,-1 1 0,2 0 0,-1 0 0,1 1 0,14-9 0,-22 16-15,0 0 0,0 1 1,0-1-1,0 1 0,0-1 1,0 1-1,0-1 0,-1 1 1,1 0-1,0 0 0,0-1 0,-1 1 1,1 0-1,-1 0 0,1 0 1,0-1-1,-1 1 0,0 0 1,1 0-1,-1 0 0,1 2 1,0 4 44,0 0 1,-1 0 0,1 1 0,-2-1 0,1 0-1,-1 0 1,0 1 0,0-1 0,-1 0-1,-2 7 1,-5 24 134,8-28-164,0 0 1,1 0 0,0 0 0,0 0-1,1-1 1,0 1 0,1 0-1,5 17 1,-5-22 7,0-1 0,0 1 0,0-1 1,1 0-1,-1 0 0,1 0 0,0 0 0,1-1 0,-1 1 0,1-1 0,-1 0 0,1 0 0,0 0 0,0 0 0,0-1 0,0 1 0,1-1 0,-1 0 1,9 2-1,5 1 21,-1-1 0,1-1-1,0-1 1,0 0 0,0-1 0,0-1 0,0-1 0,0-1 0,0 0 0,-1-1 0,1-1 0,0 0 0,-1-2 0,0 0 0,-1-1 0,1 0 0,-1-2 0,-1 0 0,16-11 0,15-15-68,-1-1 0,-1-3 0,-2-2 0,57-72 0,-78 88 23,0-1 0,23-42 1,-39 60-19,0-1-1,-1-1 1,0 1 0,0-1 0,-1 1 0,0-1 0,-1 0 0,0 0 0,-1 0-1,0-1 1,0 1 0,-2-12 0,1 19-5,0 1 0,0-1 0,-1 1-1,0 0 1,1-1 0,-1 1 0,0 0 0,0-1 0,0 1 0,0 0 0,0 0-1,-1 0 1,1 0 0,-1 0 0,1 0 0,-1 0 0,0 1 0,1-1 0,-1 0-1,0 1 1,0 0 0,0-1 0,-4-1 0,1 2-3,0-1 1,0 1-1,0 0 0,0 1 1,0-1-1,0 1 0,0 0 1,0 0-1,0 1 0,-10 1 1,-6 3 3,0 1 0,1 1 0,0 1 0,-26 14 0,23-10 18,1 2 0,0 1 0,1 0 0,1 2 0,1 0 0,0 1 0,1 1 0,1 1 0,1 1 0,1 0 0,0 1 0,2 0 0,0 1 0,2 1 0,1 0 0,0 0 0,2 1 0,-6 30 0,6-21 104,2 0 1,1 0 0,0 62 0,5-78-83,1 0 0,1 0 1,0 0-1,1 0 0,2 0 1,-1-1-1,2 1 0,15 31 0,-19-44-48,1 0-1,-1-1 0,1 1 0,0-1 1,0 0-1,1 1 0,-1-2 0,1 1 1,0 0-1,0-1 0,0 0 0,0 1 1,0-2-1,1 1 0,0 0 0,-1-1 1,1 0-1,0 0 0,0-1 0,0 1 1,0-1-1,0 0 0,1 0 0,-1-1 1,0 1-1,0-1 0,1-1 0,-1 1 1,0-1-1,0 1 0,0-2 0,0 1 1,7-3-1,4-2-43,0-2 1,0 0-1,0 0 0,-1-2 0,-1 0 1,1 0-1,-2-2 0,22-21 0,43-55-975,-3-3-1,-5-3 0,97-173 0,-149 236 706,1 0-1,29-36 1,-38 56-75,0 1 0,0 0 0,1 0 0,1 1 0,0 1 0,0 0 0,0 0 0,26-10 0,-38 17 398,1 1 0,-1 0 0,1-1 0,-1 1 0,1 0 0,0-1 0,-1 1 0,1 0 0,-1 0 0,1-1 1,0 1-1,-1 0 0,1 0 0,0 0 0,-1 0 0,1 0 0,0 0 0,-1 0 0,1 0 0,0 0 0,0 0 1,-1 0-1,1 0 0,-1 1 0,1-1 0,0 0 0,-1 0 0,1 1 0,0-1 0,-1 0 0,1 1 0,-1-1 1,1 1-1,-1-1 0,1 1 0,-1-1 0,1 1 0,-1-1 0,1 2 0,2 36 1381,-3-28-873,0-9-418,0 0 1,0-1-1,0 1 1,0-1-1,1 1 1,-1 0-1,0-1 0,0 1 1,0-1-1,1 1 1,-1-1-1,0 1 1,1 0-1,-1-1 1,0 1-1,1-1 1,-1 0-1,1 1 1,-1-1-1,1 1 1,-1-1-1,1 0 1,-1 1-1,1-1 0,-1 0 1,1 1-1,-1-1 1,1 0-1,0 0 1,-1 0-1,1 0 1,-1 0-1,1 1 1,0-1-1,-1 0 1,1 0-1,-1 0 1,1 0-1,0-1 0,-1 1 1,2 0-1,5 0 2415,-6 1-2458,0 0 1,-1 1 0,1-1 0,-1 0 0,1 0-1,-1 0 1,1 0 0,-1 1 0,0-1-1,0 0 1,1 0 0,-1 0 0,0 1 0,0-1-1,0 0 1,-1 0 0,1 1 0,0-1-1,0 0 1,-1 0 0,1 1 0,-1 0-1,-5 25 202,-9 31-137,3 1-1,3 0 1,2 1-1,1 77 1,6-132-172,0 0 1,0 0-1,-1 1 0,1-1 1,-1 0-1,0 0 1,-1 0-1,1 0 0,-1 0 1,0 0-1,0-1 0,0 1 1,-1-1-1,0 1 1,0-1-1,-4 5 0,4-7-81,0 1 0,0-1 0,0 0 0,-1 0-1,1 0 1,-1-1 0,1 1 0,-1-1 0,0 0 0,0 0-1,1 0 1,-1 0 0,0-1 0,0 0 0,0 1 0,0-1-1,0-1 1,0 1 0,1 0 0,-1-1 0,0 0-1,-5-2 1,1 1-466,-1-1-1,0 0 1,1-1 0,0 0-1,0 0 1,0-1-1,1 0 1,-1 0 0,-6-8-1,-14-18-4966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15047,'0'0'1985,"0"0"-865,-10 29-399,6-10-353,3-1-320,1-18-336,8 24-225,-8-24-335,23 11-513,-23-11-655,16 3-2707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7860,'-16'19'2097,"-1"4"-817,-6 5-175,1 5-33,-6-1-127,5 6-257,-7 3-336,-3 9-176,3 4-176,-5 8-96,0 9 80,2-1-80,0 4 48,3 3 0,6-2-192,10-3-464,12-13-1682,5-19-3456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174 318 10661,'-1'4'2334,"-7"22"-1294,-1-1-1,-1 0 1,-15 27-1,-20 53-1094,18-40 225,14-37 374,-15 53 0,26-75-469,0 1 0,1 0 0,0-1 0,0 1 0,1 0 0,-1 0 0,2 0 0,-1-1 0,1 1 0,0 0 0,0 0 0,1-1 0,3 10 0,-4-13-65,0 0-1,1 0 1,0 0-1,-1 0 1,1-1-1,0 1 1,0-1-1,1 1 1,-1-1-1,0 0 1,1 0-1,-1 0 1,1 0-1,0 0 1,0 0-1,-1-1 1,1 0-1,0 1 1,5 0-1,-2-1-8,0 0 1,-1-1-1,1 1 0,0-1 0,-1-1 0,1 1 1,0-1-1,-1 0 0,1 0 0,7-3 0,7-4-33,0 0-1,-1-2 0,0 0 1,32-23-1,8-14-53,-1-3 0,-3-2 1,-3-2-1,47-63 0,-85 101 92,-2-1-1,0-1 1,-1 0 0,11-24 0,-19 36-17,-1 0 0,0-1 0,0 1 0,0-1 1,-1 0-1,0 0 0,0-11 0,-1 15-2,0 0-1,0-1 1,-1 1 0,0 0 0,1-1-1,-1 1 1,0 0 0,-1 0 0,1 0 0,-1 0-1,1 0 1,-1 0 0,0 0 0,0 1-1,0-1 1,-4-3 0,4 4 6,1 1 0,-1-1 0,0 0 0,-1 1 0,1 0 0,0-1 0,0 1 1,-1 0-1,1 0 0,-1 0 0,1 1 0,0-1 0,-1 0 0,0 1 0,1 0 0,-1 0 0,1-1 0,-1 1 0,-4 1 1,2 0 12,0 1 0,0-1 0,0 1 0,0 0 0,1 0 0,-1 0 0,1 1 0,-1 0 0,-5 4 0,-1 2 24,1 1 0,0 0 0,0 1 1,1 0-1,0 0 0,-9 17 0,11-16-38,1 0 0,0 0 0,1 1 0,0 0 0,1 0-1,1 0 1,-3 17 0,6-27 15,-1-1 0,1 1 0,0 0 0,0 0 0,0 0 0,0 0 0,1-1 0,-1 1 0,1 0 0,0 0 0,-1-1 0,1 1 0,0 0 0,1-1 0,-1 1 0,0-1 0,1 0 0,-1 1 0,1-1 0,0 0 0,0 0 0,0 0 0,0 0 0,0 0 0,0 0 0,1-1 0,-1 1 0,0-1 0,1 0 0,0 1 0,-1-1 0,1 0 0,-1 0 0,1-1 0,0 1 0,0-1 0,-1 1 0,1-1 0,0 0 0,5 0 0,5-1 15,0 1 0,0-2 1,-1 0-1,1 0 0,-1-1 1,0-1-1,1 0 0,-2-1 0,1 0 1,15-9-1,15-12-22,51-39 1,-86 60 4,178-148-185,-53 42 354,-129 108-115,-3 3 29,2 24 120,-7-7-206,-1-1 0,0 0-1,-2 0 1,0-1 0,0 1 0,-18 21-1,-4 11-194,23-35 95,0 0 0,0 1 1,1 0-1,1 0 1,-7 29-1,11-34 89,-1 0-1,2 0 1,0 0 0,0 0 0,0-1 0,1 1-1,0 0 1,1 0 0,0 0 0,0-1 0,5 10-1,-6-16 18,0 1-1,1-1 1,-1 1 0,1-1-1,-1 0 1,1 0-1,0 0 1,0 0-1,0 0 1,0 0-1,0 0 1,0-1 0,0 1-1,1-1 1,-1 0-1,0 0 1,1 1-1,0-1 1,-1-1-1,1 1 1,-1 0 0,1-1-1,0 1 1,0-1-1,-1 0 1,1 0-1,0 0 1,-1 0-1,1 0 1,0-1 0,-1 1-1,1-1 1,4-2-1,3 1 4,0-2 1,0 0-1,0 0 0,0 0 0,-1-1 1,0-1-1,9-7 0,130-120-17,12-10 266,-157 141-167,-8 6 30,-9 7 24,1 2 0,0-1 0,1 2 1,0 0-1,2 0 0,-18 29 1,24-37-138,0 1 1,1 0 0,-1 0 0,1 1-1,1-1 1,-1 1 0,1-1 0,1 1-1,-1 0 1,2-1 0,-1 1 0,1 0-1,0 0 1,0 0 0,1 0 0,0-1-1,0 1 1,6 15 0,-6-21-14,0 0 1,0 1-1,0-1 1,0 0-1,1 0 1,-1 0-1,1 0 1,-1 0-1,1 0 1,0 0-1,0-1 0,0 1 1,0-1-1,0 1 1,0-1-1,0 0 1,1 0-1,-1 0 1,0 0-1,5 1 1,-2-1 4,-1-1 0,1 0 1,-1 0-1,1 0 1,0 0-1,-1-1 0,1 0 1,-1 0-1,1 0 0,6-3 1,6-3 2,0-2 0,0 0-1,-1 0 1,22-18 0,-7 0-9,-1 0-1,-2-2 1,-1-1-1,-1-1 1,35-55-1,2-2 78,-63 89-66,0-1 1,1 0-1,-1 0 1,0 0-1,0 0 1,0 1-1,0-1 1,0 0-1,0 0 1,0 0-1,0 0 1,0 0-1,0 0 1,0 1-1,1-1 1,-1 0-1,0 0 1,0 0-1,0 0 1,0 0-1,0 0 1,1 0-1,-1 0 1,0 0-1,0 0 1,0 0-1,0 1 1,0-1-1,1 0 1,-1 0-1,0 0 1,0 0-1,0 0 1,0 0-1,1 0 1,-1 0-1,0-1 1,0 1-1,0 0 1,0 0-1,0 0 1,1 0-1,-1 0 1,0 0-1,0 0 1,0 0-1,0 0 1,0 0-1,1 0 1,-1-1-1,-5 34 283,-18 60-14,17-69-283,5-20 8,-6 23-217,1 1 0,-2 30 0,7-51 157,0-1 1,1 0-1,0 1 1,1-1-1,-1 1 0,1-1 1,0 0-1,1 0 1,0 1-1,0-1 1,0 0-1,0 0 0,1-1 1,0 1-1,5 7 1,-7-12 67,1 1 0,-1-1 1,0 1-1,1-1 0,-1 0 1,1 1-1,-1-1 1,1 0-1,0 0 0,-1 0 1,1 0-1,0-1 0,0 1 1,-1 0-1,1-1 0,0 1 1,0-1-1,0 0 1,0 1-1,0-1 0,0 0 1,2-1-1,-1 1 18,1-1 0,-1 0 0,0 0 0,0-1 0,0 1 1,0-1-1,0 1 0,0-1 0,0 0 0,0 0 0,3-4 0,5-5 34,-1 0-1,0-1 1,-1 0-1,10-18 1,110-183 93,-125 206-159,1 0 0,0 1-1,1-1 1,-1 1 0,11-9-1,-15 14 5,0 0 0,0 0 0,0 1 0,1-1 0,-1 0 0,0 1 0,0-1 0,0 1 0,1-1 0,-1 1 0,0-1 0,0 1 0,1 0 0,-1 0 0,2 0 0,-2 0 1,1 0 0,-1 0 0,0 0 0,0 0 0,1 0 0,-1 1 0,0-1 0,0 1 0,1-1 0,-1 1-1,0-1 1,0 1 0,0-1 0,0 1 0,0 0 0,0 0 0,0 0 0,0-1 0,0 1 0,0 0 0,0 0-1,1 3 1,-1-2 2,0 1 0,0 0 0,0-1 0,-1 1-1,1 0 1,-1 0 0,1 0 0,-1 0 0,0 0-1,0 3 1,-2 12 10,-1 0 1,-10 34-1,5-24-24,-3 14-27,8-31 18,0-1 0,0 1 0,1 0 0,0 0-1,1 0 1,0 1 0,1 13 0,1-22 5,8-5 13,-1 0 1,1-1-1,0 0 1,-1-1-1,1 1 1,-1-2-1,0 1 1,-1-1-1,1-1 1,12-11-1,-1 0-103,-1-1 0,26-35-1,18-36-196,-33 47 265,1 1 1,45-48-1,-50 66 72,-18 22-19,-3 1 0,-4 0-12,1 0 1,-1 1-1,1-1 0,-1 0 1,1 0-1,-1 0 1,1 1-1,-1-1 0,0 0 1,1 1-1,-1-1 0,1 0 1,-1 1-1,0-1 0,1 0 1,-1 1-1,0-1 0,0 1 1,1-1-1,-1 1 1,0-1-1,0 1 0,0-1 1,1 1-1,-1-1 0,0 1 1,0-1-1,0 1 0,0-1 1,0 1-1,0-1 1,0 1-1,0-1 0,0 1 1,0-1-1,-1 2 0,1 18 73,-4-3 22,1-1 1,0 1-1,0 31 1,4-41-83,-1 0 0,1 1 1,1-1-1,0 0 0,0 0 1,0 0-1,1 0 0,0 0 1,0 0-1,1-1 0,5 9 1,1-2 180,0 1 0,23 20 0,-27-27-140,-4-5-38,0 1-1,0-1 1,-1 1-1,1 0 1,-1 0 0,0 0-1,0 0 1,0 0-1,0 0 1,-1 0 0,1 0-1,0 6 1,-1-7-14,0 0 0,0 0 0,0 0 0,1 0 0,-1 0 1,1 0-1,-1 0 0,1 0 0,0 0 0,0 0 0,2 3 0,-2-5-11,0 1-1,0-1 1,0 0-1,0 1 1,1-1-1,-1 0 1,0 0-1,0 0 1,0 0-1,1 0 1,-1 0-1,0 0 1,0 0-1,0 0 1,0 0-1,1-1 1,-1 1-1,0 0 1,0-1-1,0 1 1,0-1-1,0 1 1,0-1-1,0 0 1,0 1 0,2-3-1,5-2-93,-1-1 0,1 0-1,-1-1 1,0 0 0,-1 0 0,1 0 0,-2-1 0,1 0-1,-1 0 1,0 0 0,0-1 0,4-12 0,3-11-60,0-1 0,6-37 0,-15 50-12,0 0 1,-2-1-1,0 1 0,-2-1 1,0 1-1,-1-1 0,-1 1 1,-9-34-1,12 55 169,0-1 0,1 1 0,-1-1 0,1 0 0,-1 1-1,0-1 1,1 0 0,-1 1 0,1-1 0,-1 0 0,1 0 0,-1 0 0,1 1 0,-1-1-1,1 0 1,-1 0 0,1 0 0,-1 0 0,1 0 0,-1 0 0,1 0 0,-1 0 0,1 0-1,-1 0 1,1 0 0,0 0 0,-1 0 0,1 0 0,-1-1 0,1 1 0,-1 0 0,0 0-1,1-1 1,-1 1 0,1 0 0,-1-1 0,1 1 0,-1 0 0,0-1 0,1 1 0,-1 0-1,0-1 1,1 1 0,-1-1 0,0 1 0,1-1 0,-1 1 0,0-1 0,0 1 0,0-1-1,0 1 1,0-1 0,1 1 0,-1-1 0,0 1 0,0-1 0,0 1 0,0-1-1,0 1 1,0-1 0,-1 0 0,1 1 0,0-1 0,0 1 0,-1-1 0,4 3 32,17 8 185,-19-10-195,-1 0 0,1 0 0,0 0 1,-1 0-1,1 0 0,-1 0 0,1 0 1,-1 0-1,1 0 0,-1 0 0,1 0 1,-1 0-1,1 0 0,0 0 0,-1-1 1,1 1-1,-1 0 0,0 0 1,1-1-1,-1 1 0,1 0 0,-1-1 1,1 1-1,-1-1 0,0 1 0,1 0 1,-1-1-1,0 1 0,1-1 0,-1 1 1,0-1-1,0 1 0,1-1 1,-1 1-1,0-1 0,0 1 0,0-1 1,0 1-1,0-2 0,0 1-5,-1 0 0,1 0 1,-1 0-1,1 0 0,-1 0 0,0 0 0,0 0 0,0 0 0,1 0 1,-1 0-1,0 1 0,0-1 0,0 0 0,0 1 0,0-1 0,-3 0 1,4 0-17,0 1 1,0 0-1,0 0 1,-1 0-1,1 0 1,0 0 0,0 0-1,-1 0 1,1-1-1,0 1 1,0 0-1,-1 0 1,1 0-1,0 0 1,-1 0 0,1 0-1,0 0 1,0 0-1,-1 0 1,1 0-1,0 1 1,0-1-1,-1 0 1,1 0 0,0 0-1,0 0 1,-1 0-1,1 0 1,0 0-1,0 1 1,0-1 0,-1 0-1,1 0 1,0 0-1,0 1 1,-1-1-1,-30 25-765,1 1 0,1 2-1,1 1 1,-43 59 0,62-78 321,1 0 1,-1-1-1,-21 17 1,28-26 375,0-1 1,-1 1-1,1-1 1,0 0-1,0 0 1,-1 0-1,1 0 0,0 0 1,0 0-1,0-1 1,0 1-1,1-1 1,-1 1-1,0-1 1,1 0-1,-3-2 1,4 3-105,-15-16-2008,1-2-1089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4:1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6691,'0'0'3057,"19"-24"-719,4 8-370,16 4-95,8 8-272,23 11-400,12 9-433,7 0-480,7-1-256,-7 1-96,-1-5-80,-8 1-16,2 0-64,-3 0-112,-14-3-257,1-2-335,-13-5-641,-25-16-3537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1:3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3016 11397,'10'-38'397,"2"0"0,1 1-1,3 1 1,0 1 0,3 0-1,0 1 1,40-51 0,17-9-223,99-94 0,411-357 103,-358 342-309,275-233-552,241-227-230,-678 598 775,334-304-274,-326 308-1669,-23 8-3719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1:3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8308,'12'-23'1456,"2"7"-703,7-3-305,3 8-176,3 18-32,4 13 16,8 16 16,3 24 113,5 25-33,2 22-48,5 21-64,5 20-48,10 15-112,11 15-16,16 18-128,11-3-4370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1:4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1473 2369,'0'0'1187,"4"2"-56,3 2-840,0 0-1,0-1 1,0 0-1,0-1 0,0 0 1,0 0-1,1 0 0,-1-1 1,1 0-1,-1 0 1,1-1-1,-1 0 0,10-1 1,20-3 61,53-12 0,-49 7-237,668-162 325,47-9-842,-656 163 179,195-8 0,-293 25 204,0 0 0,0 0 0,1-1 0,-1 1-1,-1-1 1,1 0 0,0 1 0,0-1 0,0 0 0,0 0 0,0 0-1,-1 0 1,1-1 0,0 1 0,-1 0 0,1-1 0,-1 1 0,0-1-1,1 0 1,-1 1 0,0-1 0,1-2 0,22-50 82,-4 8-78,-5 28 10,0 0-1,2 0 1,0 2 0,1 0 0,24-15-1,-15 10 25,40-39 0,-60 52 3,0 1 0,0-2 0,-1 1 0,0-1 0,-1 0 0,0 0 1,0 0-1,-1-1 0,5-16 0,-3-6 340,-2-1 1,-1 0 0,-2-48 0,-1 77-270,0-14-33,0 1 0,-1-1 0,-1 1 0,-1-1 0,-9-30-1,10 41-45,-1 0 0,0 0 0,-1 1 1,1-1-1,-1 1 0,-1 0 0,1 0 0,-1 1 0,0-1 0,0 1 0,-1 0 0,1 1 0,-1-1 0,0 1 0,0 0 0,-11-5 0,-57-24-118,51 25 11,0-2 0,1-1 0,0-1 0,0-1 0,2 0 0,-34-29 0,-6-23-2319,38 41-136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119 13990,'0'0'2532,"-5"-24"678,4 19-3093,0 1 0,0-1 1,-1 1-1,1-1 0,-1 1 0,0-1 1,0 1-1,-1 0 0,1 0 1,-1 0-1,0 0 0,0 1 1,0-1-1,-1 1 0,1 0 0,-1 0 1,0 0-1,0 0 0,0 0 1,0 1-1,0 0 0,0 0 1,-1 0-1,1 0 0,-1 1 0,1 0 1,-1 0-1,0 0 0,-8 0 1,-12-1-50,1 1 1,-1 1-1,1 2 1,-1 0-1,-31 8 1,-124 40-131,31-8-39,38-10 85,67-19 54,-80 16 1,119-29-117,-1 1-1,1-1 1,-1 0-1,0 0 1,1-1-1,-1 1 1,1-1-1,-1 0 1,1-1-1,-1 0 1,1 0-1,0 0 1,0 0-1,0-1 1,0 0-1,0 0 1,0 0-1,1 0 1,0-1 0,-1 0-1,1 0 1,1 0-1,-7-8 1,10 11 27,0 1 1,0-1-1,0 1 1,0-1 0,0 1-1,0 0 1,0-1-1,0 1 1,0-1 0,0 1-1,0-1 1,0 1-1,0-1 1,0 1 0,0 0-1,1-1 1,-1 1 0,0-1-1,0 1 1,0 0-1,1-1 1,-1 1 0,0-1-1,1 1 1,-1 0-1,0-1 1,1 1 0,-1 0-1,0 0 1,1-1-1,-1 1 1,1 0 0,-1 0-1,0 0 1,1-1-1,-1 1 1,2 0 0,20-8-3779,-4 4 363,-13 2-2326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1:4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1 665 2177,'224'-58'2962,"-119"33"-2419,150-55-1,35-50-232,-167 70-23,3 6-1,154-44 0,-164 70-157,124-12 0,123 4-469,20-3 470,-370 37-119,136-12 88,-135 14-111,0 0 1,0 0-1,1 2 0,-1 0 0,0 0 0,0 2 1,26 9-1,-38-12 11,0 1 0,0-1 1,0 1-1,0-1 1,0 1-1,-1 0 0,1 0 1,-1 0-1,1 0 0,-1 0 1,0 0-1,0 0 1,1 0-1,-2 1 0,1-1 1,0 0-1,0 1 0,-1-1 1,1 1-1,-1-1 0,0 0 1,0 4-1,-2 60 766,0-47-491,2 42-65,2 0 1,20 109-1,-11-98-107,3 107 1,-15-59-65,-5-1 0,-31 176 0,-10-3-3519,40-244 1104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6435,'0'0'1345,"4"-2"-182,-4 1-1020,1 0 1,0 0-1,0 1 0,0-1 1,-1 1-1,1-1 1,0 1-1,0-1 0,0 1 1,0-1-1,0 1 0,0 0 1,0-1-1,0 1 1,0 0-1,0 0 0,0 0 1,0 0-1,0 0 1,0 0-1,0 0 0,0 0 1,0 0-1,0 1 1,0-1-1,0 0 0,0 1 1,0-1-1,0 1 1,0-1-1,2 2 0,-1 0-10,0 0-1,0 1 0,-1-1 0,1 1 0,0 0 1,-1-1-1,0 1 0,0 0 0,1 0 1,-2 0-1,2 3 0,2 16-105,0 0 0,0 31 1,-4-50 24,-12 386-419,-2-120-31,13-244 255,3 114-199,-1-119-158,1 1-1,1-1 1,1 0 0,9 28 0,-12-45-839,-1-3-1075,0 0-2117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45 111 6275,'-7'12'143,"1"0"-1,1 0 1,-1 0-1,2 1 1,0-1 0,0 1-1,1 0 1,1 0 0,0 0-1,1 1 1,0-1-1,2 16 1,0-27-28,1 0 0,-1 0 0,1 0-1,-1-1 1,1 1 0,0 0 0,-1-1 0,1 1 0,0-1-1,0 0 1,0 1 0,1-1 0,-1 0 0,0 0 0,0-1-1,0 1 1,1 0 0,-1-1 0,0 1 0,1-1-1,-1 0 1,1 0 0,2 0 0,21-2 373,1-2-1,-1 0 1,0-2 0,-1-1 0,35-14-1,19-5-110,7 5-258,131-16 0,94 10 40,-95 10-137,935-44-296,-700 45-1437,-84-18 884,-54 3 1221,-235 27-389,154 13 1,-218-8 81,0 0 0,-1 2 0,1 0 0,23 8 0,-34-10 223,-8 26 663,-31 90 1566,22-77-1783,-10 44-1,9 6-219,3 1 0,5 0-1,3 1 1,12 130 0,71 365-1672,-37-326-1538,-41-253 2517,5 36-2633,3 66 1,-14-56-3126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10789,'0'-1'135,"0"-1"0,0 1 0,0 0 0,0-1-1,0 1 1,0 0 0,0-1 0,0 1 0,0-1 0,0 1 0,1 0 0,-1-1 0,1 1-1,-1 0 1,2-3 0,2 2-87,-1 0 0,1-1 0,0 1-1,0 1 1,1-1 0,-1 1 0,0 0 0,0 0 0,1 0-1,-1 0 1,0 1 0,1-1 0,-1 1 0,9 1-1,74 13 1185,-35-4-526,81 3 851,224-6 1,134-39-773,-128 6-587,47 13-400,30-2-26,-189-11-208,-206 18-1471,68-21 0,-67 9-3557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5619,'0'0'2622,"0"0"-338,0 0-419,0 0-377,0 0-274,-2 4-133,-3 11-531,0-1 0,1 1 0,1 0 1,1 0-1,-2 23 0,-2 17-132,0-21-339,-30 231-186,33-226-75,2 1 1,1-1-1,2 0 0,13 68 0,-13-99 128,0-1 0,0 1 0,1-1 0,-1 0 0,2 1 0,-1-1 0,1-1 0,0 1 0,0-1 0,1 1 0,0-1 0,0-1 0,0 1 0,1-1-1,0 1 1,0-2 0,13 9 0,-11-9-51,0-1-1,0 0 1,0 0-1,1-1 0,-1 0 1,1 0-1,0-1 1,-1 0-1,1-1 0,0 0 1,0 0-1,-1-1 1,1 0-1,0 0 0,14-5 1,-14 4-252,-1-1-1,0 0 1,0-1 0,-1 1 0,1-2 0,-1 1-1,1-1 1,10-9 0,13-24-4189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1 457 9028,'0'0'1857,"21"26"-416,-11-7-385,1 1-336,-6 1-271,-1 5-241,-3 2-128,-1 0-96,0 2-48,2-6-112,-4-1-176,1-8-321,1-15-639,0 0-689,0 0-1169,0 0-1792</inkml:trace>
  <inkml:trace contextRef="#ctx0" brushRef="#br0" timeOffset="1">115 1 10165,'5'31'1921,"0"0"-1041,4 10-368,1-1-160,3-9-160,1-1-256,-2-5-368,0-6-912,-12-19-2834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28 297 11077,'0'0'752,"-2"-4"-469,-1 2-280,0-1-1,1 0 0,0 0 1,0 0-1,0 0 1,0 0-1,0 0 0,1-1 1,0 1-1,-1-1 0,1 1 1,0-1-1,1 1 1,-1-1-1,1 0 0,-1 1 1,1-1-1,0 0 1,0 1-1,1-1 0,-1 0 1,1 1-1,0-1 0,2-6 1,-1 5-1,4-16-1,2 1 1,0 0-1,1 1 1,1 0-1,1 0 1,26-33-1,-15 29 40,-13 21 3,-5 2 5,-3-1-8,0 1 0,0 0 0,0 0 0,0 0 0,0 0 1,0 0-1,0 0 0,-1 0 0,1 0 0,0 0 0,0 0 0,0 1 1,0-1-1,0 0 0,-1 1 0,1-1 0,0 0 0,0 1 0,0-1 1,-1 1-1,1-1 0,0 1 0,-1 0 0,1-1 0,0 1 0,-1 0 1,1-1-1,-1 1 0,1 0 0,-1 0 0,1 1 0,11 22 646,-11-23-687,8 25 396,-2 0 0,0 0-1,-1 1 1,1 33-1,-4-33-237,1 0-1,2 0 0,14 43 0,-19-67-157,0 1 1,1-1 0,0 0-1,0 0 1,0-1-1,0 1 1,0 0 0,0-1-1,4 4 1,-5-6-10,0 1 0,0 0 0,0 0 1,0-1-1,0 1 0,0 0 0,1-1 0,-1 1 0,0-1 0,0 0 0,0 1 1,1-1-1,-1 0 0,0 0 0,1 1 0,-1-1 0,0 0 0,1-1 1,-1 1-1,0 0 0,0 0 0,1 0 0,-1-1 0,0 1 0,0-1 1,1 1-1,-1-1 0,1 0 0,10-7-166,-1 0 0,0 0 0,-1-1 0,0 0 0,0-1 0,-1 0 0,0 0 0,-1-1 0,13-22 0,-11 14-889,-1-1 0,-1 0 0,-1-1 0,0 0 0,5-36 0,12-41-6113,-23 95 6574,-1 3 128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5282,'16'29'1507,"-2"0"-579,2-1 1,1 0 0,1-2-1,25 29 1,-42-54-891,0 0-1,0 0 1,1 0-1,-1 0 1,1 0 0,-1 0-1,1-1 1,-1 1 0,1-1-1,-1 1 1,1-1 0,-1 1-1,1-1 1,0 0 0,-1 0-1,1 0 1,0 0-1,-1 0 1,1 0 0,0 0-1,-1-1 1,1 1 0,-1 0-1,1-1 1,-1 0 0,1 1-1,-1-1 1,1 0 0,-1 0-1,1 0 1,-1 1-1,0-2 1,1 1 0,-1 0-1,1-1 1,5-5 216,1 0 0,-2 0 0,1-1 0,4-8 1,-6 11-416,18-27 367,-18 24-193,1 0 0,0 0 0,0 0 0,1 1 0,0 0 0,0 1 0,1-1 0,14-8 0,-20 14-104,-2 1-50,-4-2-27,-7-2 139,-1 1 0,1 0 0,-1 1 0,0 1 0,0-1 0,0 2 0,0 0 0,0 0 0,0 1 0,0 1 0,0-1 0,0 2 0,0 0 0,1 1 0,-1 0 0,1 0 0,0 1 0,1 1 0,-1-1 0,-14 12 0,23-16 78,1 0-1,-1 1 0,0-1 1,0 0-1,0 1 0,1 0 1,-1-1-1,1 1 1,0 0-1,-1 0 0,1 0 1,0 0-1,0 0 0,0 0 1,0 0-1,0 0 0,1 0 1,-1 0-1,1 0 0,-1 1 1,1-1-1,0 0 0,0 4 1,1-2 18,0-1 0,0 0 1,0 0-1,0 0 0,1 0 0,0 0 1,0 0-1,0-1 0,0 1 0,0 0 1,0-1-1,0 1 0,1-1 0,3 2 1,8 7 112,1-2 1,0 0 0,1 0 0,30 11 0,1-4-834,1-2 1,0-3 0,71 9 0,-85-18-1667,-4-7-1803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5811,'1'6'456,"4"19"695,-2 1 0,-1-1 0,-1 1 0,-2-1 0,0 1 1,-1-1-1,-8 32 0,5-23-886,4-26-161,-5 37 103,-1 51-1,1-97-982,-55-7-4037,21-4-333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62 5314,'0'0'886,"-13"2"131,13-1 3406,316 9 498,-58-4-4760,83 8-161,360-33 0,-550 8-95,160-14-384,-107 5-2652,-146 12 175,-11-4-2399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38 15367,'-3'-4'1713,"-19"-27"1021,21 28-2344,0 6-169,0 7-192,-1 1-1,0-1 0,0 0 0,-1-1 0,0 1 1,-1 0-1,0-1 0,-1 0 0,0 0 0,-11 16 1,-2-3-24,-2-1 0,-32 28 1,32-31-21,-1 2 0,2 0 0,-20 27 0,35-41 8,0 1 0,0-1 0,0 1 0,-4 14 0,7-19 7,0 0 1,1 0-1,-1 0 0,1 0 0,-1 0 1,1 0-1,0 0 0,0 0 0,0 0 0,0 0 1,0 0-1,0 0 0,1 0 0,-1 0 0,1 0 1,-1 0-1,1 0 0,0 0 0,0 0 1,0 0-1,0-1 0,0 1 0,0 0 0,1-1 1,1 3-1,36 25 200,1-1 0,2-3 0,1-1 0,75 30 0,-103-48-329,0-1 0,1 0 0,0-1 0,0-1-1,29 2 1,-34-4-1209,0-1-1,-1-1 0,1 0 1,-1 0-1,20-6 1,-8-1-6925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11621,'49'32'1324,"2"-3"0,0-1 0,2-3 0,72 25-1,-36-25-644,1-4 0,0-3 0,105 5 0,-181-22-632,-4 0 3,1 0 1,-1-1 0,0 0-1,1-1 1,-1-1-1,0 1 1,0-1-1,0-1 1,15-5 0,-91 39-860,-343 95-7208,289-97 2249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 13430,'0'0'1070,"0"0"-416,0 0-204,-2 4-105,-41 68 224,25-43-488,1 0 1,-24 58 0,37-76-67,1 0 0,0-1 1,0 1-1,2 0 0,-1 0 1,1 1-1,1-1 1,0 0-1,0 0 0,1 0 1,1 0-1,5 21 0,7 8 225,3 0-1,29 52 1,-22-46 25,21 57 1,-39-88-254,-1 0 0,-1 1 0,-1 0 0,0 0-1,-1 0 1,0 0 0,-2 31 0,-1-40-95,0 0 1,0 0-1,-1 0 0,0 0 0,0 0 1,0-1-1,-1 1 0,0-1 0,0 1 1,-1-1-1,1 0 0,-7 7 0,4-7-328,0 0 0,-1 0-1,0 0 1,0-1 0,0 0 0,0 0-1,-1-1 1,0 0 0,0-1 0,0 1-1,0-1 1,-1-1 0,1 0 0,-14 2-1,10-2-171,-1-1 0,1-1 0,-1 0 0,1-1 0,-1 0-1,1 0 1,-1-2 0,1 1 0,0-2 0,-13-5 0,16 6 415,1-1-1,0 0 1,0-1 0,0 0 0,0 0 0,1-1 0,0 0 0,-10-10 0,8 3 251,-1 0 1,2-1-1,0 1 1,0-2-1,1 1 1,1-1-1,1 0 1,-7-28-1,6 18 512,2-1 0,1 1-1,1-1 1,1-42-1,1 61-379,0 1 0,1-1 0,0 0 0,0 0 0,0 1 0,1-1 0,0 0 1,0 1-1,1 0 0,-1 0 0,2-1 0,-1 1 0,0 1 0,1-1 0,0 1 0,1-1 0,-1 1 0,1 0 0,0 1 0,0-1 0,0 1 0,1 0 0,0 0 0,0 1 0,0 0 0,0 0 0,0 0 0,0 0 0,1 1 1,-1 0-1,1 1 0,0 0 0,0 0 0,-1 0 0,1 1 0,0 0 0,13 1 0,51 7 943,-1 2-1,91 27 1,-60-13-1723,-90-22 92,1 0 0,0 0 0,0-2-1,-1 1 1,1-1 0,0-1 0,0 0 0,15-4 0,-25 5 300,-1-1 1,1 0-1,-1 1 1,0-1-1,1 0 0,-1 1 1,0-1-1,1 0 1,-1 0-1,0 0 0,0 0 1,0 0-1,0-1 1,0 1-1,0 0 0,0 0 1,1-2-1,0 0-495,5-15-3539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10997,'4'5'2329,"7"10"-1891,0 0 0,-2 1-1,0 1 1,-1-1 0,12 34-1,-16-38-401,-1 1 0,0-1 0,-1 0 0,0 1 0,-1 0 0,0-1 0,-1 1 0,-1 0 0,-3 24-1,4-37-43,-1 0-1,1 0 0,0 1 0,0-1 0,0 0 0,-1 0 1,1 1-1,0-1 0,0 0 0,0 1 0,0-1 0,-1 0 1,1 1-1,0-1 0,0 0 0,0 1 0,0-1 0,0 0 0,0 1 1,0-1-1,0 0 0,0 1 0,0-1 0,0 0 0,0 1 1,0-1-1,1 0 0,-1 1 0,0-1 0,0 0 0,0 0 1,0 1-1,0-1 0,1 0 0,-1 1 0,0-1 0,0 0 0,1 0 1,-1 1-1,0-1 0,0 0 0,1 0 0,-1 0 0,1 1 1,12-15-130,13-34-594,-24 41 52,-1 0 1,1-1-1,-1 1 0,-1 0 0,1-1 1,-1 1-1,-1-1 0,1 1 0,-4-14 0,-6-17-4877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1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8692,'0'0'2268,"4"2"-500,2 3-1504,0-1 0,-1 1 0,0 0 0,0 1 0,0-1 0,0 1-1,-1 0 1,0 0 0,0 0 0,-1 1 0,0-1 0,4 12-1,31 99 32,-29-87-236,3 15-275,6 18-301,-2-24-8011,-16-39 4078</inkml:trace>
  <inkml:trace contextRef="#ctx0" brushRef="#br0" timeOffset="1">572 1 7107,'0'4'3116,"-2"18"-1281,-1 0-1,-9 36 0,4-32-1473,-1 0 0,-1-1 0,-26 45 1,23-40-272,13-25-84,-1-1 34,3 0 26,13 21-27,1 0 0,2-1-1,0-1 1,1-1 0,29 26-1,-17-30-640,14-6-4462,-40-12 616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2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6675,'29'-26'5674,"-10"18"-3242,-18 8-2399,0 0 0,-1 0 1,1 0-1,-1 0 0,1 0 0,-1 0 0,1 0 0,-1 0 0,0 0 1,1 1-1,-1-1 0,1 0 0,-1 0 0,1 1 0,-1-1 0,1 0 0,-1 1 1,0-1-1,1 0 0,-1 1 0,0-1 0,1 0 0,-1 1 0,0-1 0,0 1 1,1-1-1,-1 1 0,0-1 0,0 1 0,0-1 0,1 1 0,-1-1 0,0 1 1,0 0-1,2 20 45,-1-1-1,-1 1 1,-1 0 0,0 0 0,-2 0 0,0-1 0,-8 24 0,3-9 14,-4 54 1,10-38 185,6 58 1,-2-88-314,0 0 1,2 0-1,1-1 1,0 1-1,12 27 0,-16-45-333,0-4 258,0 1 0,0 0 0,0 0 0,0 0 0,-1-1 0,1 1 0,0 0 0,0-1 0,0 1 0,-1-1 0,1 1 0,0-1 0,-1 1 0,1-1 0,0 0 0,-1 1 0,1-1 0,0 0 0,-1 1 0,1-1 0,-1 0 0,0 0 0,1 1 0,-1-1 0,0 0-1,1 0 1,-1 0 0,0 0 0,0 0 0,0 1 0,1-1 0,-1 0 0,0 0 0,0 0 0,0 0 0,-1-1 0,-1-24-4305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2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48 4690,'-2'2'2180,"0"0"-1997,1-1 0,-1 1 1,0-1-1,1 1 0,0-1 1,-1 1-1,1 0 0,0 0 1,0 0-1,0 0 0,0 0 1,0 0-1,1 0 0,-1 0 1,0 0-1,1 0 0,0 0 1,-1 0-1,1 0 0,0 1 1,0-1-1,0 0 0,1 0 1,-1 0-1,1 3 0,1-2-55,-1 1-1,1-1 1,1 0-1,-1 0 0,0 0 1,1 0-1,-1 0 1,1 0-1,0-1 0,0 1 1,0-1-1,0 0 1,4 3-1,8 2 93,-1 0 1,1 0-1,0-1 0,0-1 0,1-1 0,17 3 1,-8-3-27,1-1 0,-1-1 1,0-2-1,0-1 1,43-6-1,-56 5-200,0-1 0,-1 0 0,1-1-1,0 0 1,-1-1 0,0 0 0,0-1 0,-1 0 0,1-1 0,-1 0-1,-1-1 1,1 0 0,10-12 0,-13 14-15,15-11-6,3 6 8,-24 11 19,0 0-4,0-1 1,0 1-1,1 0 0,-1 0 1,0-1-1,1 1 1,-1 0-1,0 0 0,0 1 1,1-1-1,-1 0 0,0 0 1,0 0-1,1 1 1,-1-1-1,0 1 0,2 0 1,0 2-3,0 0 1,0 0-1,-1 0 1,1 1 0,-1-1-1,0 1 1,0-1-1,0 1 1,2 6-1,19 26-378,-21-34 352,-2-2-21,-3-2-14,-3-4 2,-16-12-281,-45-28-1,60 42 359,0 0-1,0 1 0,0 0 0,0 0 1,-1 0-1,1 1 0,-1 0 1,1 1-1,-1 0 0,0 0 0,0 0 1,-8 1-1,15 0 12,0 0 1,-1 0-1,1 0 0,0 0 1,0 1-1,0-1 0,0 0 0,0 0 1,0 1-1,-1-1 0,1 0 1,0 1-1,0 0 0,0-1 1,0 1-1,0-1 0,1 1 1,-1 0-1,0 0 0,0-1 0,0 1 1,1 0-1,-1 0 0,0 0 1,1 0-1,-1 0 0,0 2 1,1-1-7,-1 0 1,1 0 0,1 0-1,-1-1 1,0 1 0,0 0-1,1 0 1,-1 0 0,1 0 0,0 0-1,-1 0 1,1-1 0,0 1-1,2 3 1,2 2 35,0 0-1,1 0 1,0-1-1,0 1 1,0-1-1,12 8 1,11 1 44,0-2 0,1-1 0,1-1 0,0-2 0,0-1 0,1-1 0,54 3 0,-80-9-106,-1 0-1,1-1 0,-1 0 0,1 0 1,-1 0-1,1-1 0,-1 0 1,1 0-1,-1 0 0,1-1 0,-1 0 1,0 0-1,0 0 0,0-1 0,0 1 1,0-1-1,-1 0 0,1-1 1,-1 1-1,0-1 0,0 0 0,0 0 1,0 0-1,-1-1 0,0 1 1,1-1-1,-2 0 0,1 1 0,-1-1 1,4-10-1,-5 12-12,1 0-1,-1 1 1,1-1 0,0 1 0,-1-1 0,1 1 0,0 0-1,0-1 1,1 1 0,-1 0 0,0 1 0,1-1-1,-1 0 1,1 1 0,0-1 0,-1 1 0,1 0-1,0 0 1,0 0 0,0 0 0,5-1 0,-7 2 25,1 0 1,-1 0-1,0 0 0,1 0 1,-1 0-1,0 0 1,1 0-1,-1 0 0,0 1 1,0-1-1,1 0 1,-1 1-1,0-1 1,0 1-1,0-1 0,1 1 1,-1 0-1,0 0 1,0-1-1,0 1 1,0 0-1,0 0 0,0 0 1,-1 0-1,1 0 1,0 0-1,0 0 1,-1 0-1,1 0 0,-1 1 1,1-1-1,-1 0 1,1 0-1,-1 1 1,0-1-1,1 0 0,-1 2 1,0 1 20,0-1 0,-1 1 1,1 0-1,-1-1 0,1 1 1,-1-1-1,-1 1 0,1-1 1,-3 6-1,-17 11 50,20-19-71,0 0-1,0-1 0,0 1 0,0-1 0,0 1 0,0-1 0,0 1 0,0-1 0,0 0 0,0 1 0,0-1 0,0 0 0,0 0 0,0 0 0,-1 0 0,1 0 0,0 0 0,0 0 0,0 0 1,0-1-1,0 1 0,0 0 0,0-1 0,0 1 0,0 0 0,0-1 0,0 1 0,0-1 0,0 0 0,0 1 0,0-1 0,0 0 0,-1-1 0,0-1 8,-1 0-1,1-1 0,0 0 0,0 1 1,0-1-1,0 0 0,1 0 1,-1 0-1,1 0 0,0 0 1,0 0-1,1-1 0,-1 1 1,1 0-1,0 0 0,0-1 1,0 1-1,1 0 0,1-5 1,0-2 110,1 0 0,0 0 0,1 0 0,0 1 0,1-1 0,6-10 0,-10 20-83,0 0-1,0 0 1,0 0-1,0-1 0,0 1 1,0 0-1,0 0 1,0 0-1,0 0 0,0 1 1,0-1-1,1 0 0,-1 0 1,0 1-1,0-1 1,1 1-1,1-1 0,1-1 83,-3 2-84,1-1-1,0 1 1,0 0-1,0-1 1,-1 1 0,1 0-1,0 0 1,0 0-1,0 0 1,-1 0-1,1 1 1,0-1 0,0 0-1,-1 1 1,1 0-1,0-1 1,-1 1 0,1 0-1,0 0 1,-1 0-1,1 0 1,-1 0-1,0 0 1,1 0 0,-1 0-1,2 2 1,34 37 38,-34-36-66,3 3-107,-4-4 55,1 1 0,-1-1-1,1 1 1,-1-1 0,1 0 0,1 0 0,-1 0 0,0 0-1,1-1 1,-1 1 0,1-1 0,-1 0 0,1 0 0,0 0 0,0-1-1,0 1 1,0-1 0,1 0 0,6 1 0,-10-3-180,-1 0 0,1 0 1,-1 0-1,1 0 0,-1 0 1,0 0-1,1 0 0,-1 0 1,0 0-1,0 0 0,0 0 1,0 0-1,0 0 0,0-1 1,0 1-1,0 0 0,0 0 1,-1-2-1,-18-28-6933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2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7395,'0'0'1657,"0"0"-211,3 3 13,0 0-1242,-1 1-1,1-1 1,-1 1-1,0 0 0,0 0 1,0 0-1,0 0 1,-1 0-1,1 0 1,-1 1-1,0-1 0,-1 0 1,1 1-1,-1-1 1,0 8-1,-6 80-72,3-53-39,1 68 554,5-1 1,24 150-1,-15-157-706,-3 5-691,5 35-1685,-14-138 2371,1 0 1,-1 0 0,0 0-1,0-1 1,1 1 0,-1 0-1,1 0 1,-1-1-1,1 1 1,-1 0 0,1-1-1,-1 1 1,1-1 0,-1 1-1,1 0 1,0-1 0,-1 1-1,1-1 1,0 0 0,0 1-1,1 0 1,1-2-3101,4-25-2267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2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132 100 6099,'-4'5'971,"-25"21"-294,15-14 244,0 1 0,1 0 0,0 1 0,1 0 0,-19 30 0,31-44-877,0 1 0,0-1 0,0 1 0,-1-1 0,1 1 0,0-1 0,0 1 0,0-1 0,0 1 0,0-1 0,0 1 0,0-1 0,0 1 0,0-1 0,0 1 0,0-1 0,0 1 0,0-1 0,1 1 0,-1-1 0,0 1 0,0-1 0,0 1 0,1-1 0,-1 1 0,0-1 0,1 0 0,-1 1 0,0-1 0,1 1 0,-1-1 0,0 0 0,1 1 0,-1-1 0,1 0 0,-1 0 0,1 1 0,-1-1 0,1 0 0,-1 0 0,1 0 1,-1 0-1,1 0 0,-1 1 0,1-1 0,-1 0 0,1 0 0,-1 0 0,1 0 0,25-1 679,-25 1-697,28-5 581,0-1 0,0-2 0,36-13 0,43-12-143,-7 14-386,2 4-1,0 6 1,128 3-1,310 39-111,-108-2-431,-303-28-39,173-17 0,51-33-590,263-19 312,-588 66 696,1 1-1,-1 1 1,0 2 0,1 1 0,-2 1-1,1 1 1,-1 2 0,53 23 0,-72-27 69,-6-3 20,-1-1 1,1 0-1,0 1 0,0-1 0,-1 0 1,1-1-1,0 1 0,0 0 1,0-1-1,0 1 0,0-1 1,0 0-1,0 0 0,0 0 0,0-1 1,0 1-1,4-2 0,-6 2 5,0 0-1,-1 0 0,1 0 0,0 0 0,-1 0 0,1 0 1,0 0-1,0 0 0,-1 0 0,1-1 0,0 1 1,-1 0-1,1 0 0,0-1 0,-1 1 0,1 0 0,-1-1 1,1 1-1,-1-1 0,1 1 0,-1-1 0,1 1 1,-1-1-1,1 0 0,-1 1 0,1-1 0,-1 1 0,0-1 1,1 0-1,-1 1 0,0-1 0,0 0 0,0 1 1,1-1-1,-1 0 0,0 0 0,0 1 0,0-2 0,0-1 12,-10-19-35,9 20 13,0 0-1,1 0 1,-1 0 0,1 0 0,0 0-1,0 0 1,0 0 0,0 0-1,0 0 1,0 0 0,0 0-1,1 0 1,-1 0 0,1 0-1,0 0 1,-1 0 0,1 0-1,0 0 1,0 0 0,0 1-1,0-1 1,0 0 0,1 1-1,-1-1 1,1 1 0,-1-1-1,2-1 1,44-31-32,-45 33 35,3-2 13,-1 0-1,1 0 1,1 1 0,-1-1-1,0 1 1,1 0 0,-1 1-1,1-1 1,0 1 0,-1 0-1,1 1 1,0-1 0,-1 1-1,1 0 1,6 1 0,-9 0 11,-3-1 16,1 0-21,-1 1-1,1-1 1,0 0 0,-1 0-1,1 0 1,-1 1 0,1-1-1,-1 0 1,1 1 0,-1-1 0,1 1-1,-1-1 1,1 0 0,-1 1-1,1-1 1,-1 1 0,0-1 0,1 1-1,-1-1 1,0 1 0,1 0-1,-1-1 1,0 1 0,0-1-1,0 1 1,1 0 0,-1-1 0,0 1-1,0-1 1,0 1 0,0 0-1,0-1 1,0 1 0,-1 1-1,0 17 527,1-19-568,-1 4 376,-2-1 28,1 0-249,-1 0 0,1 0 0,0 1 0,0-1 0,0 1-1,1-1 1,-1 1 0,1 0 0,0-1 0,0 1 0,0 0 0,1 0 0,-1 0 0,1 0-1,0 6 1,33 192 2286,-4-31-2085,14 337 161,-41-376-1232,-29 245 0,25-359 116,-2 0 0,0 0-1,-7 19 1,10-35 421,0-1-1,0 0 1,0 1-1,0-1 1,0 0-1,0 0 1,-1 0 0,1 0-1,0 0 1,0 0-1,-1-1 1,1 1 0,0 0-1,-1-1 1,1 1-1,-1-1 1,1 1-1,-1-1 1,1 0 0,-1 1-1,0-1 1,1 0-1,-1 0 1,1 0-1,-3-1 1,-2 0-755,1 0 0,0-1 1,0 1-1,0-1 0,0-1 0,0 1 1,-4-4-1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2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15143,'3'3'979,"4"5"-719,1-1 0,-1 0 0,1-1 0,0 0 0,1 0 0,0-1 0,0 0 0,0-1-1,0 0 1,1 0 0,-1-1 0,1 0 0,0 0 0,15 1 0,18 1 519,-1-3 1,53-2-1,-42-1-448,342 13 699,95-2-923,105-48-123,-444 18-619,282-75 0,-417 90 351,126-42-1347,-126 40 231,0-1 1,-1 0 0,21-15-1,-12-2-7017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10181,'0'0'1763,"-22"11"-346,-15 11-1032,1 1 0,1 2 0,1 1 0,1 2 0,-34 37 0,57-52-263,0 1-1,1 1 0,1-1 1,1 1-1,0 0 1,1 1-1,0 0 0,1 0 1,1 0-1,1 0 1,0 1-1,1-1 0,1 1 1,0 0-1,4 29 1,-2-31-198,1-1 0,0 1 0,1-1 0,0 0 0,2 0 1,-1 0-1,2-1 0,0 0 0,0 0 0,1 0 0,1 0 1,0-1-1,1-1 0,0 1 0,1-2 0,0 1 0,1-1 1,16 12-1,-17-16-393,1 0-1,0-1 1,0 0 0,0-1 0,0 0 0,0-1 0,1 0 0,0-1 0,-1 0-1,1-1 1,0 0 0,0-1 0,0-1 0,0 0 0,0 0 0,-1-1 0,1 0-1,12-5 1,22-13-2836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9780,'5'-5'2137,"-1"1"-1724,1-1 0,0 1 0,0 0 0,1 0-1,-1 1 1,1 0 0,-1 0 0,1 0-1,0 0 1,0 1 0,7-2 0,-9 4-254,-1-1-1,0 1 1,1 0 0,-1 0 0,1 0 0,-1 0 0,1 0-1,-1 1 1,0 0 0,1-1 0,-1 2 0,0-1 0,1 0-1,-1 0 1,0 1 0,0 0 0,0 0 0,0-1 0,-1 2-1,1-1 1,0 0 0,-1 1 0,0-1 0,3 4 0,-2-2-95,0 1 0,0 0 0,0 0 0,-1 0 0,1 0 0,-1 1 0,0-1 0,-1 1 0,0-1 0,0 1 0,0 0 0,0 6 1,-3 70 67,1-70-118,-9 64-925,-3 0 1,-3-1-1,-39 108 1,32-90 171,23-92 743,0-1-1,0 0 1,-1 1 0,1-1 0,0 1-1,0-1 1,0 1 0,0 0 0,0-1-1,-1 1 1,1-1 0,0 1 0,0-1-1,0 1 1,0-1 0,1 1 0,-1-1-1,0 1 1,0-1 0,0 1 0,0-1-1,0 1 1,1-1 0,-1 1 0,0-1-1,0 1 1,1-1 0,-1 1 0,0-1-1,1 0 1,-1 1 0,1-1-1,-1 0 1,0 1 0,1-1 0,-1 0-1,1 1 1,-1-1 0,1 0 0,-1 0-1,1 1 1,-1-1 0,1 0 0,-1 0-1,1 0 1,-1 0 0,1 0 0,-1 0-1,1 0 1,0 0 0,-1 0 0,1 0-1,-1 0 1,1 0 0,0-1 0,25-13 312,-2-12-110,29-43 0,2-3-26,38-50-103,8-9 11,-100 129-86,0 1-1,0-1 1,0 1-1,0 0 1,0-1-1,0 1 1,1 0-1,-1 0 1,1 0 0,-1 0-1,0 0 1,1 0-1,0 0 1,-1 0-1,1 1 1,-1-1-1,1 1 1,0-1-1,0 1 1,-1-1-1,1 1 1,0 0-1,0 0 1,1 0-1,-1 1 4,-1 0-1,1 0 0,-1 0 0,0 0 0,0 1 0,1-1 1,-1 0-1,0 1 0,0-1 0,0 0 0,0 1 0,-1-1 1,1 1-1,0 0 0,-1-1 0,1 1 0,-1 0 0,1-1 0,-1 3 1,3 12 28,-1 0 0,-1 1 0,-1 24 0,-14 83 325,8-88 26,2 1 1,1 60 0,3-96-383,0 0-1,0 0 0,0 0 1,0 0-1,1 0 0,-1 0 1,0 0-1,0 0 0,1 0 1,-1 0-1,0-1 0,1 1 1,-1 0-1,1 0 0,-1 0 1,1-1-1,0 1 0,-1 0 1,1 0-1,0-1 0,-1 1 1,1-1-1,0 1 0,0-1 0,0 1 1,-1-1-1,3 1 0,-1 0-2,1-1 0,-1 0-1,0 1 1,1-1-1,-1 0 1,0-1-1,1 1 1,-1 0 0,0-1-1,5-1 1,2-1-89,0 0-1,-1-1 1,1 0 0,10-8 0,11-7-795,18-13-1848,-23 8-2352,-16-2-2558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2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262 165 12166,'0'0'971,"1"5"-488,-1 2-452,0 0 0,0-1 0,-1 1 0,0 0 1,0-1-1,-1 1 0,0-1 0,0 1 0,0-1 1,-1 0-1,0 0 0,0 0 0,-1 0 0,1-1 1,-8 9-1,-11 12-3,-50 45 0,13-13 420,49-46-329,1 0-1,0 0 1,1 1 0,0 0 0,1 0 0,-7 17 0,13-26-95,0-1 1,0 1 0,0 0 0,0 0-1,0 0 1,1 0 0,0 0 0,0 0-1,0 0 1,0 0 0,0-1 0,2 8-1,-1-9 7,1 1 0,-1-1 0,0 0 0,0 1 0,1-1 0,0 0 0,-1 0 0,1 0 0,0 0 0,0-1 0,0 1 0,0 0 0,0-1 0,0 1 0,1-1 0,-1 0 0,0 0 0,1 0 0,-1 0 0,1 0 0,3 0 0,4 1 52,1 0 0,0-1 0,0 0 0,0-1-1,0 0 1,0-1 0,0-1 0,0 1 0,0-2-1,-1 1 1,1-1 0,18-9 0,-6 2-28,-1-1 0,0-1 0,0-1 1,30-24-1,-35 23-39,0-1 1,-1 0 0,0-1 0,-1-1-1,-1 0 1,-1-1 0,22-38-1,-34 52-12,1 0 1,-1 0-1,0 0 0,-1 0 0,1 0 0,-1 0 0,1 0 0,-1 0 1,0 0-1,-1 0 0,1 0 0,-1 0 0,0 0 0,0 0 0,0 0 1,0 0-1,0 0 0,-1 1 0,0-1 0,0 0 0,0 1 1,0 0-1,-1-1 0,1 1 0,-1 0 0,0 0 0,0 0 0,-5-3 1,4 2 7,-1 1 1,1-1 0,-1 1 0,1 1 0,-1-1-1,0 1 1,0-1 0,0 1 0,0 1 0,-1-1 0,1 1-1,0 0 1,-1 0 0,1 0 0,0 1 0,-1 0-1,1 0 1,-1 0 0,1 1 0,-11 2 0,7 1 26,1 0 0,0 0 0,-1 1 0,2 0 0,-1 1 0,1-1 0,-1 1 0,2 1 0,-1 0 1,1 0-1,0 0 0,0 0 0,-8 16 0,12-20-37,1-1 1,-1 1-1,1 0 1,0 1-1,-1-1 1,2 0-1,-1 0 1,0 0-1,1 1 1,-1-1-1,1 0 1,0 1-1,0-1 0,0 0 1,0 0-1,1 1 1,-1-1-1,1 0 1,0 0-1,0 1 1,0-1-1,1 0 1,-1 0-1,1 0 1,-1 0-1,1-1 1,0 1-1,0 0 1,0-1-1,1 1 1,-1-1-1,1 0 0,-1 0 1,1 0-1,0 0 1,-1 0-1,1-1 1,0 1-1,0-1 1,0 0-1,5 2 1,7 2 0,1 0 0,-1-1 0,1-1 0,0-1 0,0 0 0,20 0 0,96-7 85,-52-2-107,-79 10 16,-1 0-1,1 0 1,-1 0 0,0 0-1,0 0 1,0-1-1,-1 1 1,1 0-1,-2 3 1,-3 15 2,0-1 0,-13 27 0,-11 42 28,29-89-27,0 0-1,0-1 1,0 1 0,0 0 0,0 0 0,0 0 0,1 0 0,-1 0 0,0-1-1,0 1 1,0 0 0,0 0 0,1 0 0,-1 0 0,0 0 0,0 0 0,0 0-1,0 0 1,1 0 0,-1 0 0,0 0 0,0 0 0,0 0 0,1 0-1,-1 0 1,0 0 0,0 0 0,0 0 0,0 0 0,1 0 0,-1 0 0,0 0-1,0 0 1,0 0 0,0 0 0,1 0 0,-1 1 0,0-1 0,0 0-1,0 0 1,0 0 0,0 0 0,1 0 0,-1 0 0,0 1 0,0-1 0,0 0-1,0 0 1,0 0 0,0 0 0,0 1 0,0-1 0,0 0 0,0 0 0,0 0-1,1 1 1,-1-1 0,0 0 0,0 0 0,0 0 0,0 0 0,-1 1-1,1-1 1,0 0 0,0 1 0,12-10 6,9-15-1,-1 0 0,-1-1 0,-1-2-1,-2 1 1,17-36 0,11-17 404,-41 75-289,-3 4-32,-1 7-51,-15 88 15,10-76-55,2 0 1,1 1-1,0-1 0,1 0 0,1 1 0,1 0 0,1-1 1,0 1-1,5 21 0,-6-41 3,1 1 0,-1 0-1,0 0 1,0-1 0,0 1 0,0 0 0,0-1-1,1 1 1,-1 0 0,0 0 0,1-1 0,-1 1-1,1-1 1,-1 1 0,0 0 0,1-1 0,0 1-1,-1-1 1,1 1 0,-1-1 0,1 1 0,-1-1-1,1 1 1,0-1 0,-1 0 0,1 1-1,0-1 1,0 0 0,-1 0 0,1 0 0,0 1-1,0-1 1,-1 0 0,1 0 0,0 0 0,0 0-1,-1 0 1,1 0 0,0 0 0,0-1 0,-1 1-1,1 0 1,0 0 0,-1 0 0,1-1 0,0 1-1,-1 0 1,1-1 0,0 1 0,-1-1-1,1 1 1,0-1 0,-1 1 0,1-1 0,-1 1-1,1-1 1,0 0 0,32-40-58,-29 35 40,135-201-1,-139 206 19,0 1-1,1-1 1,-1 1 0,0-1-1,1 0 1,-1 1-1,0-1 1,1 1-1,-1-1 1,0 1 0,1-1-1,-1 1 1,1-1-1,-1 1 1,1 0-1,-1-1 1,1 1-1,0 0 1,-1-1 0,1 1-1,-1 0 1,1 0-1,0-1 1,-1 1-1,1 0 1,0 0 0,-1 0-1,1 0 1,-1 0-1,1 0 1,0 0-1,-1 0 1,1 0 0,0 0-1,-1 0 1,1 1-1,0-1 1,-1 0-1,1 0 1,-1 1-1,1-1 1,0 0 0,-1 1-1,1-1 1,-1 0-1,1 1 1,-1-1-1,1 1 1,-1-1 0,0 1-1,1-1 1,0 2-1,12 32-39,-12-29 34,-1-1-15,1 0 0,0-1 0,0 1-1,1 0 1,-1 0 0,1 0 0,-1-1 0,1 1 0,0-1 0,1 1-1,-1-1 1,1 0 0,-1 0 0,1 0 0,0 0 0,0 0 0,0-1-1,0 1 1,1-1 0,-1 0 0,1 0 0,-1 0 0,1 0 0,0-1 0,6 2-1,-5-5 24,-1 0-1,1 0 0,-1-1 0,0 1 0,0-1 0,0 0 0,0 0 1,-1-1-1,1 1 0,-1-1 0,0 0 0,0 0 0,5-8 0,-2-11-140,0 1-1,-2-1 1,0 0-1,-2-1 0,0-24 1,7-50-184,-9 94 531,0 4 96,2 1-270,-1-1-1,0 1 1,0-1 0,1 1-1,-1 0 1,0 0 0,0 0-1,0 0 1,0 0 0,0 0-1,0 0 1,0 0 0,0 0-1,0 0 1,0 0 0,-1 1-1,1-1 1,-1 0 0,1 0-1,-1 1 1,1-1 0,-1 1-1,0-1 1,1 0 0,-1 1-1,0-1 1,0 1 0,0-1-1,0 3 1,-3 47 129,3-47-133,-7 40 0,4-33-24,1 0 0,0 1 0,1-1 0,1 1 0,0 0 0,0-1 0,1 1 0,1-1 0,0 1 0,6 19 0,-3-18 24,0-20 21,15-22-4,144-135-76,-160 159 37,12 3-8,2 310-32,-4-328 6,-10 15 23,6-8 4,-1-1 0,-1 0 0,0 0 0,-1-1-1,0 1 1,-2-2 0,0 1 0,0-1 0,-1 0 0,-1 0 0,-1 0 0,0 0 0,-1-28 0,-3 32-25,3 22 14,-2-5 11,1-1 0,0 1 0,1 0 0,-1-1 1,1 1-1,0-1 0,0 1 0,0-1 0,1 1 1,2 6-1,1-3-1,9 9 11,-12-16-10,0-1 1,0 1-1,0 0 1,0-1-1,0 1 0,0 0 1,0 0-1,0 0 0,0 0 1,0 1-1,0-1 1,0 1-1,-1-1 0,1 1 1,-1-1-1,3 4 0,1 0 7,-1 0-1,0-1 0,0 2 1,0-1-1,-1 0 0,1 1 0,-1-1 1,-1 1-1,5 12 0,11 59 99,-8-29-74,-9-44-61,0-4 24,0 1 0,0-1 0,0 1-1,0-1 1,0 0 0,0 1 0,0-1 0,0 0 0,1 0 0,-1 0 0,0 0 0,0 0 0,0 0 0,0 0 0,2-1-1,-2 1-8,2-1 2,-1-1-1,1 0 1,-1 0 0,1 0 0,-1 0 0,0-1 0,0 1 0,0 0-1,0-1 1,0 0 0,0 1 0,1-5 0,22-43-102,-17 32 34,2-3 39,0-1 1,-1 0 0,-1-1-1,-1 0 1,-1 0 0,-1-1-1,-1 1 1,1-42 0,-5 62 10,0 30 6,1-18 40,0 1 0,0-1 0,1 1 0,0-1 0,0 0 0,1 0-1,0 0 1,1 0 0,0 0 0,1-1 0,-1 1 0,2-1 0,-1 0 0,9 9-1,-11-14-12,1 0 0,-1 0 0,1 0 0,-1-1 0,1 1 0,0-1 0,-1 0 0,1 0 0,0-1 0,1 1 0,-1-1 0,0 0 0,0 0 0,1 0 0,-1 0 0,0-1 0,1 0 0,-1 0 0,1 0 0,-1 0 0,0-1 0,1 1 0,-1-1 0,0 0 0,0-1 0,0 1 0,0-1 0,0 0 0,0 0 0,0 0 0,0 0 0,6-6 0,40-33 23,-38 33-10,-7 5-8,1-1-1,0 0 1,-1-1 0,0 1 0,0-1-1,-1 0 1,1 0 0,5-10 0,-9 14-46,0 0 1,0 0 0,0 0-1,-1 0 1,1 0-1,-1 0 1,1 0 0,-1 0-1,1 0 1,-1 0 0,0-1-1,1 1 1,-1 0 0,0 0-1,0 0 1,0-1-1,0 1 1,0 0 0,0 0-1,0 0 1,-1-1 0,1 1-1,0 0 1,0 0 0,-1 0-1,1 0 1,-1-1-1,-1-1 1,0 0-148,-1-1-1,0 1 1,0 0 0,0 0-1,-1 0 1,1 0 0,-1 1-1,-5-4 1,-6-2-414,0 1 1,0 0-1,-27-7 0,39 13 633,1 0 0,0 0-1,-1 0 1,1 1 0,-1-1-1,1 1 1,-1 0 0,0-1-1,1 1 1,-1 1 0,1-1-1,-1 0 1,1 0 0,-1 1-1,0 0 1,1-1 0,0 1-1,-1 0 1,1 0 0,-1 0-1,1 1 1,0-1 0,0 0-1,0 1 1,0 0 0,0-1-1,-2 3 1,2 0 87,1 0 0,-1-1 0,1 1 0,0 0 1,0 0-1,1 0 0,-1 0 0,1 0 0,0 0 0,0 0 0,0-1 0,0 1 1,1 0-1,-1 0 0,1 0 0,0 0 0,1 0 0,1 4 0,6 21 248,2 0 0,0 0 0,21 33 0,-27-55-388,-2-3 28,0 0 1,1 0-1,0 0 0,0-1 1,0 1-1,0-1 0,0 0 1,1 0-1,-1 0 0,1-1 0,0 0 1,9 4-1,-11-6-4,1 1 0,-1-1 0,0 0 1,0 0-1,0 0 0,1 0 0,-1-1 0,0 1 0,0-1 0,0 0 0,0 1 1,0-2-1,0 1 0,0 0 0,5-4 0,2-2-10,0-2-1,0 0 1,-1 0 0,0 0-1,-1-1 1,0-1 0,9-15-1,-5 8-53,98-168-90,-108 184 148,-1 0-1,0-1 1,1 1-1,0 0 1,-1 0-1,1 0 1,0 1-1,0-1 1,0 0 0,4-2-1,-5 5 3,1-1-1,-1 0 1,0 1 0,0-1-1,0 1 1,0-1 0,0 1-1,0 0 1,0-1-1,0 1 1,-1 0 0,1 0-1,0 0 1,0-1 0,-1 1-1,1 0 1,0 0 0,-1 0-1,1 0 1,-1 0 0,1 1-1,-1-1 1,1 0-1,-1 0 1,0 0 0,0 0-1,1 2 1,2 38 36,-2-32-25,0 33 62,-5 45 0,0 36-3,3-101 30,1 0 228,4-21-210,6-11-106,61-97-126,-17 21 29,-40 63 73,28-35-13,-32 51 20,-7 15-2,-5 17-2,1-24 8,-1 20-4,0 0 0,1 0 0,1 0 0,1 1 0,5 29 0,-4-41 3,0 0 1,1 0-1,0 0 0,1-1 1,0 1-1,0-1 1,1 0-1,0 0 1,0-1-1,1 1 0,1-1 1,-1-1-1,12 11 1,-17-16 0,1-1 1,0 1-1,0-1 1,0 0-1,0 1 1,0-1-1,0 0 1,0 0-1,0 0 1,0-1 0,1 1-1,-1 0 1,0-1-1,1 0 1,-1 1-1,0-1 1,1 0-1,-1 0 1,0 0-1,1 0 1,1-1-1,0-1-48,0 1 0,0-1 0,-1 1 0,1-1 0,-1 0 0,0-1 0,1 1 0,-1 0 0,0-1 0,0 0 0,3-4 0,5-7-285,-1-1-1,0 0 0,-1-1 0,10-22 1,-10 16 59,-1-1 0,-1-1 1,-1 0-1,-1 1 0,-1-2 1,-1 1-1,-1 0 0,-1-30 1,-4-3-188,-2 1 1,-18-80-1,23 136 459,-2-11-91,-1 0 0,0 0 0,0 1 0,-8-16 0,10 23-83,1 3 5,0 0 91,0 0 118,-2 5 149,-3 8 121,1 1 0,0 0 0,2 0 0,-1 0 0,2 0 0,0 26 0,6 92 1391,22 33-909,-18-122-888,-1 1 0,3 72 0,-12-100-556,1-13-280,0-3-327,-4-4-714,-16-20-2077,-7-16-2871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2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13878,'28'7'2049,"10"2"-496,11 7-513,9 3-463,-6 0-337,3 2-112,2-3-128,3 1-16,1-3-16,-2-4-96,-1-2-448,-11-3-897,-17-10-3826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5122,'0'0'2321,"0"0"-304,0 0-288,0 0-195,3 1-131,4 1-1142,1-1 0,-1 0 0,1 0-1,0-1 1,-1 1 0,1-2-1,0 1 1,-1-1 0,1-1-1,-1 1 1,13-5 0,41-5-156,30 11 53,126 18 0,-137-10-82,26 3 47,155 11-31,-217-20-144,1-3 0,0-2 1,78-15-1,-112 16 8,1-2 0,-1 1 0,0-1 0,17-9 0,-26 13-87,-1-1 0,1 0 0,-1 1 0,1-1 0,-1 0 0,0 0 0,1 0 0,-1 0 0,0 0 0,0 0 0,0 0 0,0 0 0,0 0 0,0 0 0,0-1 0,0 1 0,0 0 0,-1-1 0,1 1 0,0-1 0,-1 1 0,1-1 0,-1 1 0,0-1 0,1 1 0,-1-1 0,0 0 0,0 1 0,0-1 0,0 1 0,0-1 0,0 1 0,-1-1 0,1 0 1,-1 1-1,1-1 0,-1 1 0,1 0 0,-1-1 0,0 1 0,1-1 0,-1 1 0,0 0 0,0 0 0,-2-3 0,-21-21-5477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11909,'0'0'1852,"0"0"-550,2 4-454,3 10-347,0 1 1,-1 0-1,4 29 0,-6-32-423,0 1-1,0-1 1,1 0-1,1 0 1,0 0-1,1 0 1,0 0-1,0-1 1,9 11-1,-8-14-16,1 0 0,1-1 0,-1 1 0,1-2 0,0 1 0,1-1 0,0 0 0,0-1 0,0 0 0,13 5 0,14 3 337,58 13 0,18 7 323,-102-29-659,-1 0-1,1 1 1,-1 0 0,1 0 0,-2 1-1,1 0 1,-1 1 0,0 0 0,0 0-1,-1 1 1,8 9 0,-12-12-37,0 0 1,0 0-1,0 1 0,-1-1 1,0 0-1,0 1 0,0-1 1,-1 1-1,0 0 1,0 0-1,0-1 0,-1 1 1,0 0-1,0 0 0,0 0 1,-1-1-1,0 1 1,0 0-1,0-1 0,-1 1 1,-4 9-1,-4 7-11,0-1 1,-2-1-1,-1 0 0,0-1 1,-2 0-1,0-1 0,-1 0 1,0-2-1,-30 23 0,-6 0-803,-2-2 0,-69 36-1,115-68 317,-1-1 0,1 0 0,-1 0 0,0-1 0,-13 3 0,8-4-1217,0-2 1,0 1-1,-21-3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 3602,'0'0'2086,"0"0"-128,0 0-149,0 0-214,0 0-247,0 0-228,0 0-162,0 0-174,0 0-223,0 0-183,-3 1-172,1 0-204,1 0 0,-1-1 1,0 1-1,0 0 0,0-1 0,0 1 1,0-1-1,0 0 0,0 1 1,0-1-1,-1 0 0,1 0 0,0-1 1,0 1-1,0 0 0,0-1 0,-3 0 1,-12-1-33,9 5 20,1 1 1,0-1 0,-1 1-1,1 0 1,1 1 0,-1-1 0,1 1-1,0 1 1,0-1 0,0 1 0,-7 9-1,-9 13-6,-22 39 0,33-48 10,-27 38-3,4 2-1,1 2 0,4 1 1,-40 122-1,66-174 10,1-1 0,1 0-1,-1 1 1,2-1 0,-1 1 0,1 0-1,1-1 1,-1 1 0,2-1 0,-1 1-1,4 10 1,-3-16-57,0 0 1,-1 0-1,1 0 0,0-1 0,1 1 0,-1-1 1,1 1-1,-1-1 0,1 0 0,0 0 1,0 0-1,1-1 0,-1 1 0,0-1 0,1 0 1,0 1-1,-1-1 0,1-1 0,0 1 1,0-1-1,0 1 0,0-1 0,0 0 0,0-1 1,0 1-1,1-1 0,6 0 0,2-1-487,0 0-1,0-1 0,-1 0 0,1-1 1,-1-1-1,1 0 0,-1-1 0,0 0 1,-1 0-1,17-11 0,29-20-2838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183 178 5827,'0'0'2233,"-22"4"1950,18-3-4005,0 1 1,0-1-1,0 1 0,0 0 0,1 0 1,-1 0-1,1 1 0,0-1 0,-1 1 1,1 0-1,0 0 0,0 0 1,1 0-1,-1 0 0,1 1 0,-4 5 1,-34 73 49,21-40 155,13-31-255,0 1 0,0 0 0,1 1 0,0-1 0,2 1 0,-1 0 0,1 0 0,1 0 0,1 0 0,-1 0 0,2 20 0,8-16-88,-6-15-38,0-1 0,0 1 0,1 0 0,-1-1 1,0 1-1,1-1 0,-1 0 0,0 0 0,1 0 0,-1 0 0,1 0 0,0-1 0,-1 1 0,1-1 0,-1 1 0,1-1 0,0 0 0,3 0 0,1-1 3,-1 0 1,0-1-1,0 1 0,1-1 0,-1-1 0,0 1 1,8-5-1,6-6 12,0 0 0,0-1 1,19-20-1,-10 7-8,-1-1 0,-2-1 1,-1-2-1,-1 0 0,-1-2 1,-2 0-1,23-50 0,-42 78-19,0 1 0,0-1 0,0 0 1,-1 0-1,0 1 0,1-1 0,-2 0 0,1 0 0,0 0 0,-1-1 0,0 1 0,0 0 0,-1 0 0,0 0 0,1 0 0,-2 0 0,1 1 0,0-1 0,-1 0 0,0 0 0,0 1 0,-1-1 0,1 1 0,-1 0 0,0-1 0,0 1 0,0 1 0,0-1 0,-1 0 0,0 1 0,0 0 0,0 0 0,0 0 0,0 0 0,0 0 0,-1 1 0,0 0 0,1 0 0,-1 0 0,0 1 0,0-1 0,0 1 0,0 0 0,0 1 0,0-1 0,0 1 0,0 0 0,0 0 0,0 1 0,0-1 0,0 1 0,0 0 0,-7 3 1,0 0 16,1 0 1,0 1 0,1 0 0,-1 1 0,1 0 0,0 0 0,0 1 0,-9 9-1,13-10-9,0-1-1,1 1 0,-1 0 0,1 1 1,1-1-1,-1 1 0,1 0 0,0 0 0,1 0 1,0 1-1,0-1 0,0 1 0,-1 8 1,4-14 4,-1 0 1,1-1 0,0 1 0,0 0 0,0 0 0,0 0 0,0 0 0,0 0-1,1 0 1,-1 0 0,0-1 0,1 1 0,0 0 0,-1 0 0,1 0 0,0-1-1,0 1 1,0 0 0,0-1 0,0 1 0,0-1 0,2 2 0,0-1 27,0 0 0,0 0 1,0 0-1,0 0 0,0-1 0,0 0 1,0 1-1,1-1 0,-1 0 1,0-1-1,6 2 0,5-1 110,0-1 1,0 0-1,0 0 0,26-6 1,6-6-109,-1-2 0,-1-2 0,0-2 0,-1-2 0,42-27 0,-63 35-32,-22 12-1,1 0 0,-1 0 1,1 0-1,0 0 0,-1 0 1,1 0-1,-1-1 0,1 1 1,0 0-1,-1 0 0,1-1 1,-1 1-1,1 0 0,-1-1 1,1 1-1,-1-1 0,0 1 1,1-1-1,-1 1 0,1-1 1,-1 1-1,0-1 0,1 1 1,-1-1-1,0 1 0,0-1 1,0 1-1,1-1 0,-1 0 1,0 1-1,0-1 0,0 1 1,0-1-1,0 0 0,0 1 1,0-1-1,0 1 0,0-1 1,0 0-1,-1 0 0,1 1 0,-1 0-1,1 0 1,-1 0-1,1 0 1,-1 0-1,1 0 1,-1 0-1,1 0 1,-1 0-1,0 0 1,1 0-1,-1 0 1,1 0-1,-1 0 1,1 0-1,-1 1 1,1-1 0,-1 0-1,1 0 1,-1 1-1,1-1 1,0 0-1,-1 1 1,1-1-1,-1 1 1,1-1-1,0 0 1,-1 1-1,1-1 1,0 1-1,0-1 1,-1 1-1,1-1 1,0 1-1,0-1 1,0 1-1,-1-1 1,1 2-1,-24 52-58,14-34 53,0 0 0,2 1 1,0 0-1,2 1 0,-6 29 0,11-46 19,0 7 9,1-15-43,-4-20-74,3 21 66,1 2-2,0 0-5,0 0-27,0 0-13,0 0 34,0 0-34,0 0 4,0 0-7,0 0 72,1-1 0,-1 1 0,1 0 0,-1 0 0,1 0 0,-1 0 0,0 0 0,1 0 0,-1 0 0,1 0-1,-1 0 1,1 0 0,-1 0 0,1 0 0,-1 0 0,1 1 0,-1-1 0,1 0 0,-1 0 0,0 0 0,1 1 0,-1-1-1,1 0 1,-1 1 0,0-1 0,1 0 0,-1 1 0,0-1 0,1 0 0,-1 1 0,0 0 0,-42 56-16,38-44 21,4 9 7,4-16 1,-2-5-3,-1 1-8,0 2 12,8 50-108,-9-50 102,0-4-12,0 1-1,-1-1 0,1 1 1,0-1-1,0 1 0,0-1 1,0 1-1,-1 0 0,1-1 1,0 1-1,0-1 0,0 1 1,0 0-1,1-1 0,-1 1 0,0-1 1,0 1-1,0-1 0,0 1 1,1-1-1,-1 1 0,0 0 1,1 0-1,28-27-1086,-26 22 488,16-34-7513,-17 34 3850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116 596 5987,'-6'21'6685,"7"-11"-6100,0 0-1,0 1 0,1-1 1,0 0-1,1 0 0,0 0 1,7 15-1,-5-15-536,-1 0 0,-1 0 0,0 0 0,0 1 0,-1-1 0,0 1 0,-1 0 0,0-1 0,-1 22 0,-1-22-60,-2 0 0,1 0 1,-1-1-1,0 1 0,-1-1 1,0 0-1,0 0 0,-1 0 0,-1 0 1,1-1-1,-1 0 0,-1 0 1,1-1-1,-1 1 0,-1-1 0,1-1 1,-1 0-1,0 0 0,-1 0 1,1-1-1,-1 0 0,-10 3 0,19-8 16,0 1 0,0-1 0,-1 0 0,1 0 0,0 1 0,-1-1-1,1 0 1,0 0 0,-1 0 0,1 0 0,0 1 0,-1-1 0,1 0-1,0 0 1,-1 0 0,1 0 0,-1 0 0,1 0 0,0 0 0,-1 0-1,1 0 1,-1 0 0,1 0 0,0 0 0,-1 0 0,1-1 0,0 1-1,-1 0 1,1 0 0,0 0 0,-1 0 0,1-1 0,0 1 0,-1 0 0,1 0-1,0-1 1,0 1 0,-1 0 0,1 0 0,0-1 0,0 1 0,-1 0-1,1-1 1,0 1 0,0 0 0,0-1 0,0 1 0,0-1 0,0 1-1,-1 0 1,1-1 0,0 1 0,0 0 0,0-1 0,0 1 0,0-1-1,0 0 1,8-17 73,-8 18-79,11-16 14,0 1-1,2 0 1,-1 1-1,2 0 1,0 1-1,0 1 1,18-12-1,3-4 1,-28 23-8,40-37-48,3 3 1,1 2-1,79-43 0,-129 78 44,1 1 0,0 0-1,-1 0 1,1 0 0,0 1-1,0-1 1,-1 0 0,1 1-1,0-1 1,0 1 0,0-1-1,0 1 1,0 0-1,0 0 1,0 0 0,0 0-1,0 0 1,0 0 0,-1 1-1,1-1 1,0 1 0,0-1-1,0 1 1,0 0-1,0-1 1,2 3 0,-3-1-2,0 0 0,0 0 0,-1 0 0,1 0 0,-1 0 0,1 0 0,-1 1 0,1-1 0,-1 0 0,0 0 1,0 0-1,0 1 0,-1-1 0,1 0 0,0 0 0,-1 0 0,1 0 0,-1 1 0,0-1 0,0 0 0,0 0 0,0 0 0,-1 2 0,-59 108-47,-18 35 133,78-145-63,3-2-13,1-1-1,-1 1 0,0-1 0,0 0 0,0 1 1,1-1-1,-1 0 0,0-1 0,0 1 0,0 0 1,0 0-1,-1-1 0,1 1 0,0-1 0,2-3 1,25-32 30,-19 23-37,206-286-62,-214 297 26,-2 3 22,0 0 69,-2 5-3,-6 18-23,0 1 0,-6 38 0,13-55-28,-1 0 0,2 0 0,-1 1 0,1-1 1,0 0-1,1 0 0,0 1 0,0-1 0,1 0 1,-1 0-1,1 0 0,1 0 0,5 10 0,-7-15-6,0-1 0,0 1 0,0-1-1,1 0 1,-1 0 0,0 0 0,1 0-1,-1 0 1,1 0 0,-1 0 0,1 0-1,0 0 1,-1-1 0,1 1 0,0-1 0,0 1-1,-1-1 1,1 1 0,0-1 0,0 0-1,0 0 1,0 0 0,-1 0 0,1-1-1,0 1 1,0 0 0,-1-1 0,1 1-1,0-1 1,0 1 0,-1-1 0,3-1 0,6-3-6,-1 1 1,0-1 0,16-12 0,2-3-31,-2-1 0,29-31 0,-44 43 45,-2-1-1,1 0 1,-1 0 0,-1-1 0,0 0-1,-1-1 1,0 0 0,8-20 0,-12 17-5,-1 12-27,-3 4 25,0-1-1,0 1 1,1-1 0,-1 1-1,0 0 1,1 0-1,-1 0 1,1 0 0,-1 0-1,1 0 1,0 0-1,-1 0 1,1 1 0,0-1-1,0 1 1,0-1-1,0 1 1,0-1 0,-1 3-1,-14 35-29,14-20 35,9 1 7,-5-17-9,0-1 0,0 1-1,0-1 1,0 0-1,1 0 1,-1 0-1,0-1 1,1 1 0,0 0-1,-1-1 1,1 0-1,0 1 1,0-1-1,0 0 1,0-1 0,0 1-1,0 0 1,6-1-1,-2 0-2,0 0-1,1 0 0,-1-1 0,0-1 1,1 1-1,-1-1 0,13-5 0,-7 1 5,1 0-1,-1-1 1,0 0-1,-1-2 0,1 1 1,-2-1-1,21-20 0,-30 27 1,0 0-1,-1 0 1,1 0-1,0 0 1,-1 0-1,1 0 1,-1 0-1,0 0 0,0-1 1,0 1-1,0-1 1,0 1-1,0 0 1,-1-1-1,1 0 1,-1 1-1,0-1 0,0 1 1,0-1-1,0 1 1,0-5-1,-1 5-12,-1-1-1,1 1 1,0 0-1,-1-1 1,1 1 0,-1 0-1,0 0 1,0 0-1,0 0 1,0 0 0,0 1-1,0-1 1,0 0-1,0 1 1,-1 0-1,-4-3 1,-4 0-33,0 0 1,0 1-1,0 0 1,0 1-1,0 0 0,-1 1 1,1 0-1,-16 1 1,22 0 40,0 1 1,0 0 0,0 0 0,0 0 0,0 1 0,0-1-1,0 1 1,0 1 0,1-1 0,-1 1 0,1-1 0,-1 1 0,1 1-1,0-1 1,0 0 0,1 1 0,-1 0 0,1 0 0,0 0 0,0 0-1,0 1 1,0-1 0,1 1 0,0-1 0,0 1 0,0 0-1,0 0 1,1 0 0,0 0 0,0 0 0,-1 7 0,1 3 0,0 1 0,0-1 0,1 0 0,1 0 0,1 0 0,0 0 0,1 0 0,1-1 0,8 25 0,-9-32 3,0 0-1,0 0 1,1-1-1,0 1 1,0-1-1,1 0 1,-1 0-1,1 0 1,1 0-1,-1-1 1,8 6-1,-10-9 10,0-1 1,0 1-1,0 0 0,1-1 0,-1 0 0,1 0 0,-1 0 0,1 0 1,-1 0-1,1-1 0,-1 1 0,1-1 0,-1 0 0,1 0 0,0 0 1,-1-1-1,1 1 0,-1-1 0,1 0 0,-1 0 0,1 0 0,-1-1 1,0 1-1,0-1 0,5-2 0,7-8-4,1 0-1,-1 0 1,-1-2 0,-1 0-1,20-25 1,4-4-85,-22 27 44,0-1 0,-2 0 0,0-1 0,-1-1 0,0 0 0,-2 0 0,-1-1 0,12-33 0,-20 50 24,-22 87 366,16-36-297,3 1 1,5 59-1,-1-13 84,-2-93-80,1-4 15,20-48-64,1 1 0,2 1 0,2 1 0,3 1 0,51-62 0,-78 105-32,-2 3-21,0 0 5,-1 7 3,-22 92-38,17-81 79,1 1-1,0 0 0,1 0 0,2 0 0,0 0 0,0 1 0,2-1 0,4 39 0,-4-57-4,0-1 1,0 1-1,0 0 0,1-1 1,-1 1-1,0 0 1,0-1-1,1 1 1,-1 0-1,1-1 0,-1 1 1,0-1-1,1 1 1,-1-1-1,1 1 1,-1-1-1,1 1 0,0-1 1,-1 1-1,1-1 1,-1 0-1,1 1 0,0-1 1,-1 0-1,1 0 1,0 1-1,-1-1 1,1 0-1,0 0 0,-1 0 1,1 0-1,0 0 1,0 0-1,-1 0 0,1 0 1,0 0-1,-1 0 1,1 0-1,0 0 1,-1-1-1,1 1 0,1-1 1,25-15 18,-14 3-66,-1-1 0,-1 0-1,-1-1 1,0 0 0,0-1 0,-2 0-1,10-22 1,-3 6 36,1 0-1,25-35 1,-39 64-22,-6 22 21,-3 5 17,-14 56 15,20-73-31,0 0 0,0 0 1,1-1-1,-1 1 0,2 0 1,-1 0-1,1 0 1,3 13-1,-4-19 7,0 0 0,1 0 1,-1 0-1,1 0 0,-1 0 0,1 0 1,-1-1-1,1 1 0,0 0 0,-1 0 1,1-1-1,0 1 0,0-1 0,-1 1 0,1 0 1,0-1-1,0 1 0,0-1 0,0 0 1,0 1-1,0-1 0,0 0 0,0 0 0,0 1 1,0-1-1,0 0 0,0 0 0,0 0 1,0 0-1,0 0 0,0 0 0,0-1 1,0 1-1,-1 0 0,1 0 0,0-1 0,2 0 1,29-16 57,-8-4-217,-1-2 0,0-1 0,36-52 0,42-84 32,-99 156 108,-2 4-21,-2 1 9,-1 0 0,1 0 0,0 0 0,0 0 0,0 1 0,0-1 0,0 1 0,0-1 0,0 1 1,0 0-1,0-1 0,1 1 0,-1 0 0,1 0 0,-1 0 0,1 0 0,0 1 0,0-1 0,0 0 0,0 0 0,0 1 0,1-1 0,-1 1 0,0 4 0,-2 7-192,-3 25-986,7-35 931,6-5 258,0 0-1,0-1 1,0 0-1,0 0 1,-1 0 0,1-1-1,-1 0 1,1 0-1,-1-1 1,0 0-1,0 0 1,-1 0 0,1-1-1,5-6 1,2-2 20,0 0 0,-1-1 0,-1-1-1,14-21 1,-17 20-2,0 0-1,-1-1 0,-1 0 0,0 0 0,-1-1 0,-1 1 1,-1-1-1,2-27 0,-4-11 51,-6-75 0,2 98-25,5 14 305,4 21-32,6 30-2,-11-7-78,-2 0 1,-1 1 0,0-1 0,-2 0 0,-1-1 0,-1 1 0,-1-1 0,-14 31 0,-17 70 597,29-82-670,-3 7 13,-8 76-1,19-112-169,0 1 0,1-1 0,0 0 0,2 0 0,-1 0 0,2 0 1,0 0-1,0 0 0,2 0 0,6 15 0,-10-26-42,1 1 1,0-1-1,0 0 1,0 1-1,0-1 0,0 0 1,1 0-1,-1-1 0,1 1 1,0 0-1,0-1 1,0 0-1,0 1 0,0-1 1,0 0-1,1-1 1,-1 1-1,1-1 0,-1 1 1,1-1-1,-1 0 1,7 1-1,-6-2-111,-1-1 0,1 1 0,0-1 0,-1 1 1,1-1-1,-1 0 0,1-1 0,-1 1 0,1-1 0,-1 1 0,0-1 0,1 0 1,-1 0-1,0 0 0,-1-1 0,1 1 0,0-1 0,-1 1 0,1-1 0,-1 0 1,0 0-1,0 0 0,2-4 0,17-35-3988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8436,'8'10'22,"1"-1"-1,1 0 1,0-1 0,0 0 0,1 0-1,-1-1 1,2 0 0,-1-1 0,1 0 0,0-1-1,0-1 1,0 0 0,1 0 0,15 2-1,17 0-15,0-2 1,77-2-1,-81-2 327,-7 0-767,0-2 1,63-12 0,-96 14 370,0-1 1,1 1-1,-1 0 0,0-1 0,1 0 0,-1 1 1,0-1-1,0 0 0,0 1 0,0-1 0,1 0 1,-1 0-1,0 0 0,0 0 0,0 0 0,-1 0 1,1-1-1,1-1 0,-1 0 336,0 0-1,0 0 1,0 0-1,0-1 1,-1 1 0,1 0-1,-1 0 1,0-1-1,0-3 1,0 4 78,0-1 991,2-5 74,-2 9-1403,0 0 1,0 0-1,0 0 1,0 0-1,0 0 0,0 1 1,1-1-1,-1 0 1,0 0-1,0 0 1,0 0-1,0 0 1,0 0-1,0 0 1,0 0-1,1 0 1,-1 0-1,0 0 1,0 0-1,0 0 0,0 0 1,0 0-1,0 0 1,1 0-1,-1 0 1,0 0-1,0 0 1,0 0-1,0 0 1,0 0-1,0 0 1,1 0-1,-1 0 0,0 0 1,0 0-1,0 0 1,0 0-1,0 0 1,0 0-1,0 0 1,0-1-1,1 1 1,-1 0-1,0 0 1,0 0-1,0 0 1,0 0-1,0 0 0,0 0 1,0 0-1,0-1 1,0 1-1,0 0 1,0 0-1,0 0 1,0 0-1,0 0 1,0 0-1,0-1 1,0 1-1,0 0 1,0 0-1,0 0 0,0 0 1,0 0-1,0 0 1,0-1-1,0 1 1,3 10-65,0 0 0,-1 0 0,-1 0-1,1 0 1,-1 0 0,-1 1 0,0-1 0,-1 0 0,0 0 0,0 0 0,-4 14 0,0 11-1094,0-1-1651,-10-8-2369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7908,'0'0'2097,"-2"30"-1041,-1-4-1104,-3-1-2609,6-25-3682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12358,'-3'4'669,"-6"8"-764,-1-1 0,0 1 0,-1-2 0,0 0 0,0 0 0,-1-1 0,0 0 0,-1-1 0,0 0 0,0-1 0,-1-1 0,-16 6 0,10-3 472,0 1 1,1 1-1,0 1 0,0 1 0,1 0 1,1 1-1,1 1 0,0 1 0,-15 19 1,5-4-403,3 1 1,0 1-1,2 1 0,-20 45 1,37-70-22,0 1 0,0 1-1,1-1 1,0 0 0,1 1 0,1-1 0,-2 21 0,3-29-7,0 1 0,0-1-1,0 1 1,0-1 0,1 1 0,-1-1 0,1 1-1,0-1 1,-1 1 0,1-1 0,0 0-1,1 1 1,-1-1 0,0 0 0,0 0 0,1 0-1,0 0 1,-1 0 0,1 0 0,0-1 0,0 1-1,0 0 1,0-1 0,0 0 0,0 1 0,0-1-1,0 0 1,1 0 0,-1 0 0,0 0-1,1 0 1,-1-1 0,1 1 0,-1-1 0,1 0-1,-1 0 1,1 0 0,-1 0 0,4 0 0,4-1-430,0 0 0,-1-1 0,1 1 0,-1-2 0,0 0 0,0 0 0,11-5 0,33-19-3316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5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260 516 12246,'0'0'2417,"0"-4"-974,0 0-1271,0-1 0,-1 0 1,0 0-1,0 1 0,0-1 0,-1 1 1,1-1-1,-1 1 0,0 0 0,0 0 0,-1-1 1,-3-4-1,0 1-69,0-1 1,0 1-1,0 0 1,-16-13-1,22 21-96,-1-1 19,-1 0-1,1 0 1,0 0 0,-1 0-1,1 0 1,0 0-1,-1 0 1,1 0 0,-1 1-1,1-1 1,-1 1-1,0-1 1,1 1 0,-1 0-1,1-1 1,-1 1-1,0 0 1,-2 0 0,2 0-24,0 0 0,0 0 0,0 0 0,0 0 0,0 1 0,-1-1 0,1 1 1,0-1-1,0 1 0,0 0 0,0-1 0,0 1 0,0 0 0,1 0 0,-1 1 1,0-1-1,0 0 0,1 1 0,-1-1 0,1 1 0,-1-1 0,1 1 1,0 0-1,-1-1 0,1 1 0,0 0 0,0 0 0,0 0 0,-1 3 0,-1 3-1,-7 8-18,-11 19-31,1 1 0,-14 39 0,30-67 59,0 1-1,1 0 1,1 0-1,0 0 1,0 1-1,0-1 1,1 0-1,1 1 1,0-1-1,0 1 1,1-1-1,0 1 1,0-1-1,5 15 1,-5-22-5,-1 1 1,1-1-1,0 0 1,-1 0-1,1 0 1,0 0 0,1 0-1,-1 0 1,0 0-1,0-1 1,1 1-1,-1 0 1,1-1-1,0 1 1,-1-1-1,1 1 1,0-1-1,0 0 1,0 0-1,0 0 1,0 0-1,0 0 1,0 0-1,0-1 1,0 1-1,1 0 1,-1-1-1,0 0 1,0 0-1,0 1 1,1-1-1,-1-1 1,0 1-1,0 0 1,1 0 0,-1-1-1,0 0 1,0 1-1,0-1 1,0 0-1,0 0 1,0 0-1,0 0 1,0 0-1,3-2 1,8-6 4,-1-1 0,0 1 1,0-2-1,-1 0 1,11-13-1,10-13-91,-2-1 0,-2-1-1,-1-1 1,33-69 0,-47 81 89,-2 0 0,-1 0 1,-2-1-1,0 0 0,-2 0 1,-1-1-1,-2 0 0,0-45 1,-8-50 2012,5 123-1694,0 2-115,-3 28-122,-35 179-93,19-113-81,-13 163 0,31-243 33,2 0-1,-1 0 1,2 0-1,-1 0 1,2 0-1,0-1 1,1 1-1,5 14 1,-7-25 5,-1 0 1,1-1-1,-1 1 0,1 0 1,0 0-1,0-1 0,0 1 1,1-1-1,-1 0 1,0 1-1,1-1 0,0 0 1,-1 0-1,1-1 0,0 1 1,3 1-1,-2-2-27,-1-1 0,1 1 0,0-1 0,-1 0 0,1 0 0,0 0 0,-1 0-1,1 0 1,0-1 0,-1 0 0,1 0 0,-1 0 0,1 0 0,-1 0 0,0-1 0,1 0 0,4-3 0,162-102-6451,-127 72 1318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228 455 7539,'0'0'1713,"-3"2"-179,-6 5-1221,0 0 1,1 1-1,0 0 0,0 1 0,1-1 0,0 1 0,0 1 0,-6 13 0,-9 9-217,8-13-73,-7 10 424,1 1 1,-27 51-1,43-72-292,0 0 0,1 0 0,0 1 0,0-1 0,1 1 0,0-1-1,0 1 1,1 0 0,1-1 0,0 1 0,0 0 0,1 0 0,0 0 0,4 14 0,-4-20-105,0-1 0,1 1 0,-1-1 0,1 1 0,0-1 0,0 0 0,1 0 0,-1 0 0,0 0 0,1 0 0,0-1 0,0 1 0,0-1 0,0 1 0,0-1 0,0 0 0,0 0 0,1 0 0,-1-1 0,1 1 0,0-1 0,-1 0 0,1 0 0,0 0 0,0-1 0,-1 1 0,1-1 0,0 0 0,0 0 0,0 0 0,5-1 0,8-1 14,1-1 1,-1 0 0,0-2-1,0 0 1,25-11 0,-8 2-159,-2-2 0,0-2 0,-1-1 0,-1-1 0,-1-2 0,-1 0 0,-1-2 0,-1-1 0,-1-2 0,-1 0 0,-1-1 0,-2-1 1,25-46-1,-43 68 30,0 1 1,-1 0-1,0-1 1,0 0-1,0 1 1,-1-1-1,0 0 1,0 0 0,-1 0-1,0 1 1,0-1-1,-1 0 1,-2-10-1,3 14 40,-1 0-1,0 0 0,0 0 0,0 1 0,-1-1 1,1 0-1,0 1 0,-1-1 0,0 1 0,0-1 1,1 1-1,-2 0 0,1 0 0,0 0 0,0 0 1,0 0-1,-1 0 0,1 1 0,-1-1 0,0 1 1,1 0-1,-1 0 0,0 0 0,0 0 0,0 0 1,0 0-1,0 1 0,1-1 0,-1 1 0,0 0 1,0 0-1,0 0 0,-4 1 0,-2 1 24,0 0-1,-1 0 1,1 1-1,0 1 0,1-1 1,-1 1-1,1 1 1,-1 0-1,1 0 1,1 0-1,-1 1 1,1 0-1,-8 9 1,8-9 7,1 0 0,0 1 0,0 0 1,1 0-1,0 1 0,0-1 1,0 1-1,1 0 0,1 1 1,-1-1-1,1 1 0,0-1 1,-2 19-1,4-24 10,1 0 1,0 0-1,0 1 0,0-1 1,0 0-1,1 1 1,0-1-1,-1 0 0,1 0 1,0 0-1,0 0 1,1 0-1,-1 0 0,1 0 1,-1 0-1,1 0 1,0 0-1,0-1 0,0 1 1,4 3-1,-2-3 35,0-1 1,0 0-1,0 0 0,1 0 1,-1 0-1,0 0 0,1-1 1,-1 0-1,1 0 0,0 0 1,-1 0-1,10-1 0,3-1 99,1 0 0,-1-1-1,1-1 1,-1-1 0,0 0 0,25-11-1,17-9 95,67-38 0,-105 49-280,0 0 0,-1-1 1,-1-1-1,-1 0 0,0-2 1,21-25-1,-35 37-17,-1 0 16,0 1-1,1 0 1,-1 0-1,1 0 1,0 0 0,5-4-1,-12 8 36,0 1-1,0-1 0,0 1 1,0-1-1,0 1 1,1 0-1,-1 0 1,0 0-1,1 1 0,-1-1 1,0 1-1,1-1 1,0 1-1,-1 0 1,1 0-1,0 0 1,0 0-1,0 0 0,0 0 1,0 1-1,1-1 1,-1 1-1,1-1 1,0 1-1,-1 0 1,1-1-1,-1 5 0,-5 12 35,1 1 0,-7 38 0,9-38-37,4-19 4,-18 107-88,17-98 88,1-1 0,0 0 1,0 0-1,1 1 0,0-1 0,0 0 0,1 0 0,1 0 0,5 14 0,6-6 14,-10-15-10,-1 0 0,1 0-1,0-1 1,0 0 0,1 0-1,-1 0 1,0 0 0,0 0-1,0-1 1,1 0 0,-1 0 0,0 0-1,0-1 1,1 1 0,-1-1-1,0 0 1,0 0 0,0 0-1,0-1 1,0 1 0,0-1-1,0 0 1,-1 0 0,1-1-1,4-3 1,12-8 1,0-2 0,-1 0-1,18-20 1,-34 33-6,15-15 12,0 0-1,-2 0 1,-1-2-1,0 0 1,-1-1-1,-1 0 1,-1-1 0,-1 0-1,-1-1 1,-1 0-1,7-30 1,-26 152 167,3-10-237,1-53 63,2-21 6,1 0 1,1 0-1,0 1 1,1-1-1,1 0 1,0 0-1,1 1 1,6 26-1,-7-41-3,1 0 0,0 0 0,-1 1 0,1-1 1,-1 0-1,1 0 0,0 0 0,0 0 0,0 0 0,0 0 0,-1-1 0,1 1 0,0 0 0,1 0 0,-1-1 0,0 1 0,0 0 0,0-1 0,0 1 0,0-1 0,1 0 0,-1 1 0,0-1 1,0 0-1,1 0 0,-1 0 0,0 0 0,0 0 0,1 0 0,-1 0 0,0 0 0,0 0 0,1 0 0,-1-1 0,0 1 0,0-1 0,0 1 0,1-1 0,-1 1 0,2-2 0,44-28-115,-9-5-40,-2-3 1,-2 0-1,-1-2 0,47-76 1,-36 52 83,-29 41 50,20-24-211,-32 44 66,-3 3 8,-8 30-72,6-26 221,1-1 0,-1 1 0,1-1 0,0 1 0,0 0 0,1-1 0,-1 1 0,0 7 1,3 1 60,1 0 1,0 0 0,1-1 0,0 1 0,0-1 0,1 0 0,1 0 0,0-1 0,0 0 0,1 0 0,1 0 0,15 16 0,-20-23 42,-2-1-58,-1-1 1,1 1 0,0 0-1,-1-1 1,1 1 0,-1 0-1,0-1 1,1 1 0,-1 0-1,0 0 1,0 0 0,0-1-1,0 1 1,0 0 0,-1 0-1,1-1 1,0 1 0,-2 2-1,-9 28 362,11-32-404,-6 14-9,-1-1 1,0 0 0,0-1-1,-1 1 1,-1-1-1,0-1 1,-1 0 0,-14 13-1,21-22-229,3-2 21,2-5 18,5-10 157,1-1 0,1 1-1,0 1 1,1 0 0,1 0-1,15-15 1,85-77 158,-72 70-97,-29 26-9,45-38 32,-51 45-35,0 0 1,0 0-1,0 1 0,0 0 0,0-1 0,1 1 0,-1 1 1,1-1-1,-1 1 0,1 0 0,7-2 0,-7 8-21,-2 2 6,0-1-1,-1 1 1,0 0 0,0 0 0,0-1 0,-1 1-1,0 0 1,-1 0 0,1 0 0,-2 9 0,-12 77 2,8-72-42,2 0 0,0 0 0,0 31 0,6-23 1,1-7 25,-3-21 23,0 0 1,-1-1-1,1 1 0,0 0 0,0 0 1,-1 0-1,1 0 0,0-1 0,0 1 0,0 0 1,0-1-1,0 1 0,0-1 0,0 1 1,0-1-1,0 1 0,0-1 0,0 0 1,0 1-1,1-1 0,-1 0 0,0 0 1,0 0-1,0 0 0,0 0 0,0 0 1,1 0-1,0-1 0,2 0-17,-1 0-1,0-1 1,1 1-1,-1-1 1,0 0 0,0 0-1,0 0 1,0-1-1,3-2 1,6-7-241,0-1 0,19-27 1,7-16-575,-2-1 0,-3-1 1,-2-2-1,-3-1 0,27-88 0,-40 95 93,-6 19 764,1 0 0,1 1 0,3 0 0,0 1-1,21-34 1,-33 65 525,-2 2 161,3 21 399,-5-3-952,-2-1-1,0 1 0,0-1 1,-2 0-1,0 0 1,-12 21-1,-14 42-394,22-43 372,1 0 1,1 2 0,-3 70 0,10-88-105,1 1 1,1-1 0,1 1-1,1-1 1,1 0 0,1 0-1,1 0 1,11 27-1,-15-43-464,0 1 169,-2-8-4354,-7-33-559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3:3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13494,'29'7'1441,"15"10"-193,2 8-415,-5 13-561,3 1-80,3 3-320,15-4-32,-5-1 112,-1-2-384,-14-5-545,-7-6-1264,-35-24-5218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1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10453 173 4386,'0'-4'2046,"4"-11"-788,-2 1 1706,-3 13-2899,0 1-1,0-1 0,-1 1 0,1 0 0,0 0 1,0 0-1,0 0 0,-1 0 0,1 0 1,0 0-1,0 0 0,0 0 0,-1 1 1,1-1-1,0 0 0,0 1 0,0-1 1,-2 1-1,-19 5 363,0-2 0,-1 0-1,1-1 1,-1-2 0,0 0 0,-39-5 0,-139-31 1344,132 21-768,48 11-846,0 1-1,-1 1 0,-27 1 1,36 2-126,0-2 0,0 1 0,0-2 1,0 0-1,0 0 0,1-1 0,-1-1 1,0 0-1,1-1 0,0 0 1,-18-9-1,14 3 28,-2 0-1,1 1 1,-1 1 0,-1 1-1,1 1 1,-1 0 0,0 2-1,-1 0 1,1 1 0,-1 1-1,0 0 1,1 2 0,-35 3 0,-60 12 124,0 5 0,1 5 0,2 5 0,-115 47 0,188-62-141,12-3 9,-1-1 0,0-2-1,0-1 1,-1-1 0,0-1-1,-37 2 1,-202 13 294,18-2 242,194-18-481,0-2 1,-86-13-1,9-8 79,81 16-148,48 6-48,3 0 6,0 0 32,0 0-25,0 0 22,0 0 14,-18-10 151,15 7-175,0-1 0,0 1 1,0-1-1,-1 1 0,0 0 0,1 0 0,-1 1 1,0-1-1,0 1 0,-1 0 0,1 0 0,0 0 0,-1 1 1,1 0-1,-1-1 0,0 1 0,1 1 0,-1-1 1,0 1-1,1 0 0,-1 0 0,0 0 0,0 1 1,-7 1-1,-60 13 2,1 2 0,-97 38 0,125-40 36,0-2 1,-77 14 0,96-24 44,0-1-1,0-1 1,0-2 0,0 0-1,0-1 1,-43-10 0,-12-5-21,-1 4 0,-111-5 0,-164 16-80,29 1 95,-495 4-113,581 6 59,38-3 89,-67 2-113,218-10 45,0-2 0,0-2-1,-50-13 1,44 8-15,-112-8 1,89 21-57,-154 25 0,21 0 47,119-20-51,1 5 1,1 3-1,-147 45 0,-83 46 60,286-96-55,-1-2 0,1-2 1,-39 2-1,28-4-47,-53 13-1,-166 35 138,232-49-78,0-1 0,0-2-1,0-1 1,-62-10 0,-57-3 44,143 14-45,-48 0-10,1 2-1,-78 12 1,-11 4 82,71-10-91,11-1-10,62-7 30,-28 3 32,1-1 0,-32-1 0,-252 4-61,294-6 28,9 1-1,0 0 1,1 1-1,-1 0 0,1 0 0,-1 1 0,-12 4 1,19-6-18,-1 0 23,-2 0-16,1-1-1,0 0 0,0 0 1,0 0-1,-1-1 0,1 1 1,1-1-1,-8-4 1,10 5-172,-69-21-189,41 18-8080,44 1 5241,3-11-1540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1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852 101 11557,'0'0'547,"-2"-21"1019,-1 15-1395,-1 1 1,0-1-1,0 1 0,-1-1 0,1 1 0,-1 1 0,0-1 1,-1 1-1,1 0 0,-1 0 0,0 0 0,0 1 0,0 0 1,0 0-1,0 0 0,-1 1 0,0 0 0,1 1 1,-1-1-1,0 1 0,1 0 0,-1 1 0,0 0 0,-14 1 1,-10 3-140,1 1 0,-1 2 1,1 1-1,0 2 0,-48 22 1,-136 84 416,60-28 161,61-38 20,91-49-443,2-1-46,0 0-101,0 0-29,0 0-27,33-12-20,-18 5 40,110-34-1187,228-46-1,-277 79-2748,-47 4-1577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2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1217,'346'-90'1839,"-38"9"-1803,-53 1-446,-216 67-92,-19 4-1070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2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3041,'149'8'7282,"74"21"-3933,-133-16-3175,-50-9-94,1-2-1,0-1 1,0-2-1,-1-2 1,75-16-1,197-68 384,-87 20 102,-204 61-508,-1 1 0,1 0 0,0 2-1,0 1 1,1 1 0,-1 0 0,0 2 0,0 0 0,1 2-1,-1 0 1,-1 1 0,30 10 0,-28-6-46,1-1 0,0-1 0,1-1 0,0-1-1,39 1 1,-53-5-8,0-1 1,1 0-1,-1 0 0,0-1 0,0 0 0,0-1 0,0 0 0,0 0 0,-1-1 0,1-1 0,-1 0 0,0 0 0,0-1 1,-1 1-1,9-10 0,-16 15-8,0-1 1,0 1 0,-1-1 0,1 1-1,0-1 1,-1 1 0,1-1-1,-1 0 1,1 1 0,-1-1 0,1 0-1,-1 1 1,1-1 0,-1 0-1,0 0 1,1 0 0,-1 1-1,0-1 1,0 0 0,1 0 0,-1 0-1,0 0 1,0 0 0,0 1-1,0-1 1,0 0 0,0 0 0,-1 0-1,1 0 1,0 0 0,0 1-1,0-1 1,-1 0 0,1 0 0,-1 0-1,1 1 1,0-1 0,-1 0-1,1 1 1,-1-1 0,0 0-1,1 1 1,-1-1 0,0 1 0,0-2-1,-2 0-72,0 0-1,0 1 0,0-1 1,0 1-1,0-1 1,-1 1-1,1 0 0,0 0 1,-1 1-1,-3-2 1,-27 2-1326,1 2 0,0 1 0,0 1 0,-33 9 0,51-10 598,-59 12-2943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1537,'23'-10'174,"-1"-1"0,0-1 0,-1-1 0,36-28 0,12-8 1877,-63 45-1847,-1 1-1,1 0 1,-1 0 0,1 1-1,0 0 1,0 0 0,0 0-1,8-1 1,74 0 180,-81 3-368,28-3 463,-21-1-3394,-14 4 1237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4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1217,'20'-18'-545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7283,'0'0'160,"9"-16"-2817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4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5859,'19'2'2289,"6"-4"-737,4 0-479,5-1-353,-5-3-288,-1 3-143,-3 1-145,-4 0-96,-4 2-16,-17 0-48,26 0-48,-26 0-176,0 0-273,0 0-415,0 0-385,0 0-1216,0 0-1409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5202,'0'0'2401,"0"0"-1024,18-6-737,-18 6-399,14 11-145,-14-11 0,10 26-16,-10-26-48,5 28-176,-2-13-1025,-3-15-2721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5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450 114 12454,'-85'-92'5954,"64"75"-5314,15 15-557,5 1-73,0 1 0,0 0 0,0-1 0,0 1 0,0 0 0,0 0 0,0-1 0,0 1 0,0 0 0,0 0 0,0 0-1,0 0 1,0 1 0,0-1 0,0 0 0,0 0 0,0 1 0,0-1 0,0 0 0,0 1 0,0-1 0,0 1 0,0-1 0,0 1-1,-1 0 1,-17 17 18,-8 17 30,1 2 0,2 0 1,1 2-1,2 0 0,2 2 0,2 0 1,1 1-1,2 1 0,-8 47 0,-3 41 222,-13 232 0,33-244-2002,16 185 0,-11-301 1324,0-3-338,0 0-580,-14-20-4550,2-9 1501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4754,'16'10'2898,"3"1"-193,11 1-944,10-3-545,-1-6-335,6-3-209,3-2-272,-1-6-144,2-1-128,-6-3-80,-1-2 0,-5 0-80,-5 0-32,-6-2-144,-3 4-112,-8 0-256,-15 12-625,14-27-3233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1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0 878 640,'74'-54'144,"38"-33"-96,19-17-48,-12 3-64,-44 26-32,-9 8 0,-4 8 16,-6 3-16,-2 4 64,-4 3 32,-4 1 32,-4 8 64,-2 7 0,-7 7-32,-6 6-96,-8 13-576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1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1485 1024,'9'-10'156,"113"-112"1611,194-152 0,374-200 2198,-184 181-3776,-96 60-1381,-262 155 300,-141 78-650,0 13-867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1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1 801 6899,'35'-28'1569,"33"-26"-625,30-20-447,28-6-177,-2 6-160,9 6-32,1 4-80,-1 4-48,-10 6-96,-17 5-641,-9 0 17,-8 2-416,-5-2-1153,0-2-833</inkml:trace>
  <inkml:trace contextRef="#ctx0" brushRef="#br0" timeOffset="1">1005 539 7652,'61'-34'1264,"49"-20"-848,42-21-304,32-12-272,-10 1-1408,3-10-2754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2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1131 10405,'48'-51'986,"2"1"1,2 3 0,3 1 0,1 4-1,99-58 1,327-139-2132,-295 154 932,-157 71 96,338-169-834,-293 140 829,-2-3 1,115-93-1,-182 134-171,0-1 0,0 1 0,0-1 0,-1 0 0,6-9 0,-9 12-2727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2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14006,'39'-31'769,"11"-4"-177,24-18-304,17-6-96,0 1-224,6 1-496,0 6-1041,-3 2-2433</inkml:trace>
  <inkml:trace contextRef="#ctx0" brushRef="#br0" timeOffset="1">661 373 8420,'28'6'2993,"10"-3"-816,20 2-1072,17-5-513,8-5-416,14-2-608,14-7-1825,8-10-5971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4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3506,'35'-13'1600,"7"-1"-415,20-3-433,9-2-320,6-2-191,9 1-49,3-1-160,9 0-160,2 2-289,-2 0-399,5 7-128,9-2-81,5 0 49,9 0-1,8-5-223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4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3041,'2'3'561,"1"0"-489,0 0 1,0 0-1,0 0 1,1 0 0,-1-1-1,1 1 1,0-1-1,0 0 1,0 0 0,0 0-1,0 0 1,0-1-1,0 0 1,0 0 0,1 0-1,-1 0 1,0-1-1,1 1 1,-1-1 0,8-1-1,12-1 331,0 0-1,38-10 0,-45 8-164,148-32 584,208-39 104,-273 60-1507,178-4 1,-216 20-1344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1:5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1 548 3474,'0'0'1067,"0"0"-408,0 0-387,0 0-219,0 0-85,0 0 11,1 1 58,0 0 0,0 0 0,0 0 1,0 0-1,0 0 0,1-1 0,-1 1 0,0 0 0,0-1 1,1 1-1,-1-1 0,0 0 0,1 1 0,1-1 0,34-8 1067,0-1 0,0-2 0,-1-2-1,49-24 1,34-12-598,-13 14-17,117-21 1,115-5 101,-44 8-393,527-85-270,-243 53-843,-574 85 640,-4 0-42,0 0-145,-3-1-23,0 1-1,0-1 1,1 1-1,-1 0 1,0 0-1,0 0 1,0 0-1,1 0 0,-1 1 1,0-1-1,1 1 1,-1 0-1,-4 2 1,-13 7-1730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34 115 7603,'0'0'246,"3"-2"-505,1-2 443,1 1 0,0-1 0,1 1 0,-1 1 0,0-1 0,1 1 0,-1 0 0,1 0 0,0 1 0,0-1 0,0 1-1,0 1 1,0-1 0,0 1 0,9 0 0,-5 1 303,0-1 0,0 2 0,0-1 0,0 1-1,0 1 1,-1 0 0,1 0 0,-1 1 0,10 5 0,-10-3-385,0 1 0,0 0-1,-1 1 1,0 0 0,-1 0 0,0 0 0,0 1 0,-1 0 0,0 1 0,0-1 0,-1 1 0,-1 0-1,0 1 1,0-1 0,-1 1 0,0-1 0,0 1 0,0 18 0,1 6-29,-2 0-1,-2 0 1,-1 0 0,-9 56-1,0-33-18,-2 1 0,-23 63-1,26-95-23,-2 0 0,-1 0 0,-1-1 0,-1 0 0,-1-1 0,-24 29 0,36-51-25,1 0 0,-1 0-1,1 0 1,-1 0-1,0-1 1,0 1 0,0-1-1,0 0 1,-1 0-1,1 0 1,0-1 0,-1 1-1,1-1 1,-1 1 0,0-1-1,0 0 1,-3 0-1,4-1-14,0-1-1,0 1 0,0-1 0,0 1 0,0-1 1,0 0-1,0 0 0,0 0 0,1-1 0,-1 1 1,1-1-1,-1 1 0,1-1 0,-1 0 0,1 0 0,0 0 1,0 0-1,0 0 0,0-1 0,0 1 0,-2-5 1,-5-8-49,1 0 0,1 0 0,0-1 0,1 0 1,1 0-1,1-1 0,0 0 0,1 0 0,1 0 1,-1-21-1,2-25 10,10-85 0,-1 60-10,27-114 0,-27 168-8,2 0 0,1 1 0,1 0 0,2 1 0,1 0 0,26-38 0,-41 69 53,1 0-1,-1 0 0,1 0 0,0 0 0,0 0 1,-1 0-1,1 0 0,0 0 0,0 0 1,0 1-1,0-1 0,0 0 0,0 1 1,0-1-1,0 0 0,0 1 0,0 0 1,0-1-1,0 1 0,0 0 0,3-1 1,-3 1 8,0 1 0,0-1 0,0 0 1,0 1-1,0-1 0,0 1 0,-1-1 1,1 1-1,0 0 0,0-1 0,0 1 1,-1 0-1,1-1 0,0 1 0,-1 0 1,1 0-1,0 0 0,-1 0 0,1 1 1,3 5-4,-1 1 0,-1 0 0,1-1 0,-1 1 0,1 10 0,4 62-90,-3 1 1,-4-1 0,-12 101-1,1-22-937,7-50-1293,0-12-1809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5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0 685 5715,'3'-30'1749,"1"-1"0,1 1 0,1 0 0,15-39 0,-20 66-1487,1 0-1,0 0 1,-1 0 0,1 0-1,0 0 1,0 0 0,1 0-1,-1 1 1,0-1 0,1 1-1,0 0 1,-1 0 0,1 0-1,0 0 1,0 0-1,0 0 1,1 1 0,3-2-1,3 0 179,0 1 0,0 0 0,1 0 0,14 0 0,-25 2-430,1 0 0,1 0-1,-1 0 1,0 0-1,0-1 1,0 1 0,0 0-1,0-1 1,0 1-1,0-1 1,0 1-1,0-1 1,0 1 0,0-1-1,0 0 1,0 0-1,0 1 1,-1-1 0,1 0-1,0 0 1,0 0-1,-1 0 1,1 0-1,-1 0 1,1 0 0,-1 0-1,1 0 1,-1 0-1,1 0 1,-1 0-1,0-2 1,28-87 161,-27 89-167,-1-1-1,1 1 1,0-1 0,0 1 0,0 0 0,0-1-1,0 1 1,0 0 0,0 0 0,1 0 0,-1 0 0,0 0-1,1 0 1,-1 0 0,0 0 0,1 1 0,-1-1-1,1 0 1,-1 1 0,1-1 0,0 1 0,-1 0 0,1-1-1,-1 1 1,1 0 0,2 0 0,41 9-50,-34-6-33,57 10-504,-47-9-1814,0-2 0,38-1 0,-47-2 1353,0 0 0,0-1 0,0 0 0,0-1 0,0 0 0,13-6 0,-16 4 886,1 0 0,0 0-1,-1-1 1,12-9 0,11-12 552,-2-1 0,-1-2 0,30-39 1,-43 48 932,-1-1 1,-1 0 0,14-32 0,-27 51 3,-1 3-26,0 0-89,0 0-162,0 0-179,-4 7-643,0-1 0,1 1 0,-1 0 0,1 0 0,0 1 0,1-1 0,-3 14 0,-2 2-23,-14 40-196,2 1 0,4 1 0,1 0 0,4 1 0,-2 98 0,12-154-169,0 1-1,1-1 1,5 20 0,-6-27 62,1-1 0,0 1 0,0-1 0,0 1 0,0-1 0,0 0 0,0 0 0,1 1 0,-1-1 0,1 0 0,0 0 0,-1 0 0,1 0 0,0-1 0,0 1 0,0 0 0,0-1 0,1 0 0,-1 1 0,3 0 0,-4-1 25,0-1 27,1 1-1,-1-1 0,0 1 0,0 0 0,0-1 0,0 1 1,0 0-1,0 0 0,0 0 0,0 0 0,0 0 0,0 0 1,0 0-1,-1 0 0,1 0 0,0 0 0,-1 0 1,1 0-1,-1 1 0,1-1 0,-1 0 0,0 0 0,1 2 1,21 81-1706,-12-69 177,-2-19-876,4-17-5212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17 156 4162,'4'-1'1470,"-3"1"-1330,1 0 1,0 0-1,0 0 1,-1 0-1,1 0 1,0 0-1,0 0 1,-1 1-1,1-1 1,0 1-1,-1-1 1,1 1-1,0 0 1,-1 0-1,1-1 1,-1 1-1,0 0 1,1 1-1,-1-1 0,1 0 1,-1 0-1,0 0 1,0 1-1,0-1 1,0 1-1,0-1 1,0 1-1,0-1 1,-1 1-1,1-1 1,1 4-1,5 12 316,0 1 0,6 26 1,5 12-177,-16-53-242,-1 0-1,1 0 1,-1-1 0,1 1-1,0 0 1,0-1 0,0 1-1,1-1 1,-1 1 0,1-1-1,-1 0 1,1 0 0,0 0-1,-1-1 1,1 1 0,0-1-1,0 1 1,1-1 0,-1 0 0,0 0-1,0 0 1,6 0 0,-6-1 32,1 0 0,-1-1 1,1 1-1,-1-1 0,0 0 1,1 0-1,-1 0 0,0-1 1,0 1-1,0-1 1,0 0-1,0 0 0,0 0 1,0 0-1,-1 0 0,1 0 1,-1-1-1,1 1 0,-1-1 1,0 0-1,3-5 0,-1 3-37,-1 0 0,0-1 0,-1 1 0,1 0 0,-1-1 0,0 0 0,-1 1 0,1-1 0,-1 0 0,0 0 0,0 0 0,-1 0 0,0 0 0,0 0 0,0 1 0,-2-9 0,0 5-21,-1 1 0,0 0 1,0 0-1,-1 0 0,0 0 0,0 0 0,-1 1 0,0 0 0,0 0 0,-7-7 0,-4-2-12,-1 0 0,0 1 0,-1 2 0,-1-1 0,0 2 0,-1 1 0,-33-15 0,29 20-50,14 13-39,10-3 76,-1-1 1,1 0 0,0 1 0,0-1-1,1 1 1,-1-1 0,1 0 0,2 7-1,0 7 52,10 38-9,2-1-1,2 0 0,3-2 1,2 0-1,39 66 0,-55-108-59,0-1-1,0 1 1,1-1-1,0-1 1,1 1-1,0-1 1,1-1-1,-1 1 1,1-1-1,1-1 1,-1 0-1,21 10 1,-24-14-138,0 0 1,0 0 0,0 0 0,0-1 0,0 0 0,0 0 0,1-1-1,-1 0 1,0 0 0,1 0 0,-1-1 0,0 0 0,0 0 0,1 0-1,-1-1 1,0 0 0,0 0 0,-1-1 0,1 1 0,0-1 0,-1-1-1,0 1 1,0-1 0,9-8 0,26-30-2517,-5-11-696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86 4498,'7'85'4676,"3"119"71,-10-178-4559,-1-1 0,-2 1 0,0-1 0,-2 0 0,-12 40 1,15-62-32,2-3 8,-11-19 72,4 9-218,3-1-15,1-1-1,0 1 1,0 0-1,1-1 1,1 1-1,0-1 1,1-11-1,7-83-49,-4 78 53,1 0 1,1 0 0,2 1-1,17-46 1,-21 63-275,2 1 0,-1 0 0,1 0 0,0 0 0,1 1 0,0 0 0,0 0 0,1 0 0,0 1 0,1 0 0,-1 0 0,1 1 0,0 0 0,1 1 0,0-1 0,14-5 0,18-4-4583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7363,'-2'4'1820,"-1"4"-1543,-1 0-1,0 0 1,-1 0 0,0 0 0,0-1 0,-1 0-1,0 0 1,0-1 0,-1 0 0,1 0-1,-9 5 1,-16 11-193,-47 25 0,51-33-34,-45 34-1,71-47-36,0-1 0,0 1 0,0 0 0,1 0 0,-1 0 0,0 0 0,0 0 0,1 0 0,-1 0 0,0 0 0,1 0 1,0 0-1,-1 0 0,1 1 0,-1-1 0,1 0 0,0 0 0,0 2 0,-1 0 49,1-3-54,0 1 0,0-1 0,0 0-1,0 0 1,-1 0 0,1 0 0,0 0 0,0 1 0,0-1 0,0 0 0,0 0 0,0 0 0,0 0 0,0 1 0,0-1 0,0 0 0,0 0 0,0 0 0,0 1 0,0-1 0,0 0 0,0 0 0,0 0-1,0 0 1,0 1 0,0-1 0,0 0 0,0 0 0,1 0 0,-1 0 0,0 1 0,0-1 0,0 0 0,0 0 0,0 0 0,0 0 0,0 0 0,1 0 0,-1 1 0,0-1 0,0 0 0,0 0 0,0 0-1,1 0 1,-1 0 0,0 0 0,0 0 0,0 0 0,0 0 0,1 0 0,6 4 254,1-1 0,0 1-1,0-2 1,0 1 0,0-1-1,0-1 1,0 1 0,1-1-1,-1-1 1,1 1 0,10-2-1,19-3 394,48-11-1,11 0-447,-90 15-206,0-1 0,1 1 0,-1 0 1,1 1-1,-1 0 0,0 0 0,0 0 1,1 1-1,9 4 0,-16-5-6,0-1 0,1 1 0,-1 0 0,0 0 0,1 0-1,-1 0 1,0 0 0,0 0 0,0 0 0,0 1 0,0-1 0,0 0 0,0 0-1,-1 1 1,1-1 0,0 1 0,-1-1 0,1 0 0,0 3 0,-1-1-15,0 0 0,0 0 1,0 0-1,-1 0 1,1 0-1,-1 0 0,1 0 1,-1-1-1,0 1 1,0 0-1,0 0 0,-1-1 1,1 1-1,-3 2 0,-7 11-327,0 0 0,-2-1-1,0 0 1,-1-1-1,0-1 1,-1 0 0,-23 15-1,-5 0-1638,-75 37-1,45-34-473,4-14-915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3538,'5'-18'480,"-5"18"-736,3-21-1393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11301,'0'0'929,"-5"21"-401,3-2 224,-2 5 273,4-3 127,4 2-15,3-4-145,5-1-223,2 1-193,2-5-224,1 2-160,1-2-176,-1-4-320,1-3-416,-3-7-785,-15 0-2657,23-31-4882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9220,'18'17'416,"5"6"-960,4 8-192,3 4-81,-14-7 129,-4-1 496,-3-10 624,0-1 321,-9-16 47,21 17-176,-6-10-752,8-5-2193,0-6-1777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37 9268,'-10'36'1885,"-35"110"-9611,15-83 8696,24-52-35,1 0 1,0 0-1,0 1 1,1-1-1,0 1 0,1 0 1,-2 16-1,5-24-821,0 1-1,0-1 1,0 0-1,1 0 0,-1 0 1,1 0-1,0 0 0,0 0 1,1 0-1,-1 0 1,1 0-1,0-1 0,0 1 1,0 0-1,0-1 0,1 0 1,-1 1-1,1-1 1,0 0-1,0-1 0,0 1 1,0 0-1,1-1 0,-1 0 1,6 4-1,6-1 153,0 0 1,1-1-1,-1 0 0,1-2 1,-1 1-1,25-1 0,-32-1-558,-98 27-5386,44-15 1311</inkml:trace>
  <inkml:trace contextRef="#ctx0" brushRef="#br0" timeOffset="1">759 0 5651,'0'0'2385,"19"32"-560,-10-8-321,-2 8-415,-3-5-289,-3 1-272,3 2-176,3-2-159,-2 0-145,4 0-241,1-2-447,3-6-752,-13-20-881,28 5-1553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9:5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7956,'-12'14'528,"1"0"1,0 1-1,2 0 1,0 1-1,-9 19 1,16-31-537,1 0 0,0 1 0,-1-1 0,1 0 0,1 0 0,-1 1 0,0-1 1,1 1-1,0-1 0,0 0 0,2 9 0,-1-11-7,-1 1 0,1-1 0,0 0 0,1 1 0,-1-1-1,0 0 1,1 0 0,-1 0 0,1 0 0,0 0 0,-1-1 0,1 1 0,0 0 0,0-1 0,0 1 0,0-1-1,1 0 1,-1 0 0,0 0 0,0 0 0,1 0 0,3 1 0,10 2 14,0-1 0,1 0-1,-1-2 1,1 0 0,0 0 0,-1-2 0,28-3-1,1-3 38,69-21-1,-66 12 282,0-2 0,-2-2 0,0-1 0,46-31 0,-69 35 459,-19 14-362,-4 3-137,0 0-247,0 0-206,0 0-118,0 0-42,-3 3 34,3-2 287,-1-1 0,1 1 0,-1 0 0,1-1-1,0 1 1,-1 0 0,1-1 0,0 1 0,-1 0-1,1-1 1,0 1 0,0 0 0,0-1 0,0 1-1,-1 0 1,1 0 0,0-1 0,0 1 0,0 0-1,0 0 1,1-1 0,-1 1 0,0 0 0,0-1-1,0 1 1,1 0 0,-1 0 0,0-1 0,1 1-1,-1 0 1,1 0 0,22 12 283,-20-12-84,-3-1-35,0 0-7,0 0 50,0 0 61,0 0 35,0 0-42,-24-4-17,9 4 17,1 0-1,0 1 0,-1 1 1,1 0-1,0 1 1,0 0-1,0 2 1,0-1-1,1 2 1,-1 0-1,-22 13 1,36-18-232,-1-1 1,0 1 0,1 0 0,-1 0 0,1-1-1,-1 1 1,1 0 0,-1 0 0,1-1 0,-1 1 0,1 0-1,0 0 1,-1 0 0,1 0 0,0-1 0,0 1 0,0 0-1,0 0 1,0 0 0,0 0 0,0 0 0,0 0 0,0 0-1,0 0 1,0 0 0,1-1 0,-1 3 0,1-1 10,0 0 1,-1 0 0,1 1 0,0-1 0,0 0-1,1 0 1,-1 0 0,0 0 0,1 0 0,2 2 0,8 6 2,1-1 0,1-1 1,-1 0-1,1-1 1,1 0-1,-1-1 1,1-1-1,0 0 1,0-1-1,1-1 1,-1 0-1,25 0 0,-24-1-110,1-2 0,0 0 0,-1-1 0,1-1 0,-1-1 0,1 0 0,-1-1 0,0 0 0,0-2 0,-1 0 0,0 0 0,18-11 0,-28 14 80,-1 0 0,1-1-1,-1 1 1,0-1 0,-1 1 0,1-1-1,-1 0 1,1-1 0,-1 1 0,0 0-1,-1-1 1,1 0 0,-1 0 0,0 0-1,0 0 1,-1 0 0,1 0 0,0-7-1,-1 9 156,-1 3 31,0 0 40,0 0-32,0 0-109,0 0-107,-3 5 5,0 1 0,0 0 1,1 0-1,0 0 1,0 0-1,-2 11 1,4-17 17,-35 187 313,35-186-309,-1 0-1,1 0 1,0 0 0,-1 0-1,1 0 1,0 1 0,0-1-1,0 0 1,0 0 0,0 0-1,0 0 1,0 0 0,0 0-1,0 0 1,0 1 0,0-1-1,1 0 1,-1 0 0,1 1-1,0-1 13,-1-1-1,1 0 1,0 0-1,-1 0 0,1 0 1,0 0-1,-1 0 1,1-1-1,-1 1 1,1 0-1,0 0 1,-1 0-1,1 0 1,-1-1-1,1 1 1,-1 0-1,1-1 0,-1 1 1,1 0-1,-1-1 1,1 1-1,-1-1 1,1 0-1,29-31 378,-5-6-342,28-56-1,4-6-292,-54 94 53,1 1 1,-1 1-1,1-1 0,0 0 0,0 1 0,6-6 1,-9 11 145,-1-1 0,1 1 0,-1 0 0,1 0 1,-1-1-1,1 1 0,-1 0 0,1 0 0,-1-1 1,0 1-1,1 0 0,-1 0 0,0 0 0,0 0 1,0 0-1,0-1 0,0 1 0,0 0 0,0 0 0,0 0 1,0 0-1,0 0 0,0 1 0,-3 24-76,-1-13 104,3-10 80,1-3 73,0 0-7,20-34 1532,-20 36-1654,1 0 1,-1-1-1,1 1 0,-1 0 0,1 0 0,-1-1 0,1 1 0,0 0 0,0-1 0,0 1 1,0-1-1,0 1 0,0-1 0,0 0 0,1 1 0,-1-1 0,0 0 0,1 0 1,-1 0-1,1 0 0,-1 0 0,1 0 0,3 1 0,-2-1 61,0-4-7,-3 2-66,1 1 0,-1-1 1,0 1-1,0 0 0,1-1 0,-1 1 1,1-1-1,-1 1 0,0 0 0,1-1 0,-1 1 1,1 0-1,-1-1 0,1 1 0,-1 0 1,1 0-1,-1 0 0,1-1 0,-1 1 1,1 0-1,0 0 0,-1 0 0,1 0 1,-1 0-1,1 0 0,-1 0 0,1 0 1,-1 0-1,1 0 0,-1 0 0,1 0 1,0 1-1,-1-1 0,1 0 0,13 22-340,-6-5 337,-7-16-15,-1 0 0,1 0 0,-1 0 1,1 0-1,0 1 0,0-1 0,-1 0 0,1 0 0,0-1 1,0 1-1,0 0 0,0 0 0,0 0 0,0-1 0,0 1 1,0 0-1,0-1 0,0 1 0,1-1 0,-1 1 0,0-1 1,0 0-1,0 0 0,1 1 0,-1-1 0,2 0 0,-1-1 18,0 1-1,1-1 1,-1 0-1,0 0 1,1 0-1,-1 0 1,0 0-1,0 0 1,0-1-1,0 1 1,0-1-1,3-2 1,6-8 57,-1 0 0,0-1 1,12-21-1,-4 9 164,-18 25-213,1 0 0,-1 0 0,0 0 0,0 0 0,0 0 0,0-1 0,0 1 0,0 0 0,0 0 0,0 0 0,1 0 0,-1 0 0,0 0 0,0 0 0,0 0 0,0 0-1,0 0 1,1-1 0,-1 1 0,0 0 0,0 0 0,0 0 0,0 0 0,0 0 0,1 0 0,-1 0 0,0 0 0,0 0 0,0 0 0,0 0 0,1 0 0,-1 0 0,0 1 0,0-1 0,0 0 0,0 0 0,0 0 0,1 0 0,-1 0 0,0 0 0,0 0 0,0 0 0,0 0 0,0 0-1,0 1 1,1-1 0,-1 0 0,0 0 0,0 0 0,0 0 0,0 0 0,0 1 0,0-1 0,0 0 0,0 0 0,0 0 0,0 0 0,0 0 0,0 1 0,0-1 0,0 0 0,0 0 0,-5 48 338,0-13-425,2-11 84,0 13 15,1 66-1,2-102-12,0 1 0,0-1 1,0 0-1,0 0 0,0 1 1,1-1-1,-1 0 0,0 0 1,1 0-1,-1 1 0,1-1 1,-1 0-1,1 0 0,0 0 1,0 0-1,0 1 0,13-2 314,12-23-85,-20 13-343,-1 1 0,0 0 0,0-1-1,-1 0 1,-1 0 0,0-1-1,0 1 1,-1-1 0,0 1 0,0-1-1,-1 0 1,-1 1 0,0-1 0,-1 0-1,0 0 1,0 1 0,-1-1-1,0 1 1,-1-1 0,-1 1 0,1 0-1,-1 0 1,-9-14 0,11 21-188,2 3 212,-1 0 1,0-1-1,1 1 0,-1 0 0,0 0 1,0 0-1,1-1 0,-1 1 1,0 0-1,0 0 0,1 0 1,-1 0-1,0 0 0,0 1 0,0-1 1,1 0-1,-1 0 0,0 0 1,-1 1-1,2 1-421,0 1-1,1-1 1,-1 1 0,0-1 0,1 0-1,-1 1 1,1-1 0,0 0 0,0 0-1,0 1 1,0-1 0,0 0-1,0 0 1,1 0 0,-1 0 0,3 2-1,-4-3 372,1-1 0,0 1-1,0 0 1,0 0 0,0-1-1,0 1 1,0-1-1,0 1 1,0-1 0,0 1-1,0-1 1,0 0-1,1 1 1,-1-1 0,0 0-1,0 0 1,0 0 0,0 0-1,0 0 1,1 0-1,-1 0 1,0 0 0,0 0-1,0-1 1,0 1-1,0 0 1,0-1 0,0 1-1,1-1 1,-1 1 0,0-1-1,-1 0 1,1 1-1,0-1 1,0 0 0,0 0-1,0 0 1,1-1-1,3-4 129,1 0 0,-1 0 0,0 0 0,-1-1 0,0 0 0,7-13-1,-2-4-107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0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10 154 1297,'-9'-106'4708,"9"58"783,0 49-5327,0 1 0,0-1 0,0 0 1,0 0-1,0 1 0,1-1 0,-1 0 0,0 0 1,1 0-1,-1 0 0,1 0 0,0 1 0,-1-1 0,1 0 1,0 0-1,-1 0 0,1 0 0,0-1 0,0 1 1,0 0-1,0 0 0,0 0 0,0-1 0,0 1 0,0 0 1,0-1-1,1 1 0,0 0-95,0-1 0,-1 1 0,0 0-1,1 0 1,-1 0 0,0 0 0,1 0 0,-1 1 0,0-1-1,0 0 1,0 0 0,0 1 0,0-1 0,0 1 0,0-1-1,0 1 1,-1-1 0,1 1 0,-1-1 0,1 1 0,-1 0-1,1-1 1,-1 1 0,0 0 0,0 2 0,-6 216 1249,1-148-1241,8 129 1,-2-192-130,0 1 0,1 0 0,0-1 0,1 1 1,0-1-1,0 0 0,8 15 0,-10-23 37,0 1 0,0-1-1,0 1 1,0-1 0,1 1-1,-1-1 1,0 0 0,1 0-1,-1 0 1,1 0 0,-1 0 0,1 0-1,-1 0 1,1 0 0,-1 0-1,1-1 1,0 1 0,0-1-1,1 1 1,0-1 0,0 0 0,-1-1 0,1 1 0,-1-1-1,1 1 1,-1-1 0,0 0 0,1 0 0,-1 0 0,0-1 0,0 1 0,1 0 0,-1-1-1,0 1 1,0-1 0,-1 0 0,4-3 0,2-3-465,-1 0 0,-1 0 0,1 0 0,-1-1 0,-1 1 0,0-1 0,0-1 0,-1 1 0,0 0 0,0-1-1,-1 1 1,0-1 0,-1 0 0,0 0 0,-1-12 0,-3-39-5272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0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8148,'-28'26'2929,"2"4"-1152,-2 6-481,8 5-319,15-6-417,12-4-256,16-3-160,17-4-32,16-15-16,16-11 65,13-10-1,8-14-80,0-2-80,-6-5-256,-5 0-481,-8-2-896,-11-4-2817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5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16712,'0'0'2801,"8"-15"-1633,-8 15-463,28-18-225,-4 9-80,4-8-192,8-2-128,5-4-96,10-5-176,4-3-208,7 3-656,0-5-2322,-9-4-6434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2:4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1165 4146,'0'0'2260,"0"0"-249,4 3-357,-2-2-1447,1 0 0,0 0-1,-1 0 1,1 0 0,0 0-1,0 0 1,0-1 0,0 1-1,0-1 1,-1 0 0,1 0-1,0 0 1,0 0 0,0-1-1,0 1 1,0-1 0,0 0-1,3-1 1,61-26 741,-32 11-551,60-18 221,156-36-1,105 0 166,61-15-112,382-159 625,-259 71-998,11 37-243,178 28-26,-651 99-55,148-32 118,-196 35-541,-1-3 1,0 0-1,0-2 1,-2 0 0,38-24-1,-63 35-56,10-9 199,-12-1-4229,-25-26-2722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8:4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96,'-11'-15'32,"11"15"0,0 0 0,-7-18-32,7 18 0,0 0-48,0 0-80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38:4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2833,'0'0'1033,"4"-1"-356,-3 0-666,0 1 0,1-1 0,-1 1-1,0-1 1,1 1 0,-1 0 0,0-1-1,1 1 1,-1 0 0,1 0 0,-1 0-1,0 0 1,1 0 0,-1 1 0,0-1-1,1 0 1,-1 1 0,1-1 0,-1 0-1,0 1 1,0 0 0,1-1 0,-1 1-1,0 0 1,0 0 0,0-1 0,0 1-1,0 0 1,0 0 0,0 0 0,0 0-1,0 1 1,0-1 0,1 2 0,-1 0 26,-1-3 83,0 0 181,0 0 196,0 0 170,0 0 69,12 13 3103,-45-58-4882,32 42 952,1 3-15,0 0-4,6-5-14,7-5-62,-11 10 159,-1 0 0,1 0-1,0 0 1,0 0 0,0 0-1,0 0 1,0 1-1,0-1 1,0 1 0,-1-1-1,1 1 1,0 0 0,0 0-1,2 2 1,7 3 27,-8-6 16,1 1 1,-1-1-1,0 0 1,1 0-1,-1 0 1,0-1-1,1 1 1,-1-1-1,0 0 1,1 0-1,-1 0 1,0 0-1,0-1 1,5-2-1,-7 4-31,2-2-17,-3 2-32,0 0-43,0 0-114,0 0-300,0 0-559,0 0-619,0 0-430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42:5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950 1933 6579,'-19'-19'3084,"14"17"-3000,-1 0 0,1 0 0,-1 1 0,0-1 0,1 1 1,-1 1-1,0-1 0,0 1 0,1 0 0,-1 0 0,0 1 0,0-1 0,1 1 0,-1 1 0,0-1 0,1 1 0,-1 0 1,1 0-1,0 1 0,-10 5 0,10-5-29,-1 0 1,1 0-1,0 1 1,0-1-1,0 1 1,1 1 0,-1-1-1,1 1 1,0-1-1,0 1 1,1 0-1,-1 1 1,1-1-1,0 1 1,1-1-1,-1 1 1,1 0-1,0 0 1,0 0 0,-1 10-1,4-12 43,-1-1 1,0 1-1,1-1 0,0 1 1,0-1-1,0 0 0,0 1 0,0-1 1,1 0-1,0 0 0,-1 0 1,1 0-1,0 0 0,0 0 0,1-1 1,-1 1-1,1-1 0,-1 1 1,1-1-1,0 0 0,0 0 0,-1 0 1,2 0-1,-1-1 0,0 1 1,0-1-1,0 0 0,6 1 0,12 5 142,0-2-1,0 0 0,31 2 0,-35-5-12,831 67 2313,-666-61-2440,465 2 1168,-450-17-816,795-36 1178,-5-51-918,9-4-467,-962 98-187,0-2-1,0-1 0,0-2 1,-1-1-1,58-19 1,-81 22-19,0-2 1,0 1 0,-1-1 0,0-1-1,0 1 1,0-2 0,0 1 0,-1-1 0,0-1-1,-1 1 1,0-1 0,0 0 0,0-1-1,-1 0 1,-1 0 0,1 0 0,-1-1 0,-1 0-1,0 1 1,0-2 0,-1 1 0,2-14-1,-2 7-28,-1 0 0,-1-1 0,0 1-1,-1 0 1,-1 0 0,-1-1 0,-1 1-1,-4-17 1,-8-19 60,-27-60 0,-5-17-64,-4-108-61,37 162 148,-2 1-1,-27-74 1,33 126-78,-1 1 1,-1 0-1,-1 0 1,-1 2-1,-1-1 1,-1 2-1,0 0 1,-2 1-1,0 1 1,0 0-1,-32-20 1,-11-3 7,-2 2 1,-112-48 0,64 40 3,-1 5 0,-154-33 0,-242-26 9,438 88-30,-71-10-17,0 6 1,-1 6-1,-1 6 1,1 7-1,0 6 1,-159 30-1,-360 121 19,14 49-66,416-132 97,-342 72 116,-9-51 155,532-91-307,0 3 1,0 2-1,-90 34 1,123-39-10,0 0 0,1 2 0,0 0 0,0 0 0,1 2 0,0 0 0,1 1 0,0 0 0,1 1 1,0 0-1,1 1 0,1 0 0,0 1 0,-10 20 0,17-24-17,0 0 0,0 0 1,1 1-1,0 0 0,1-1 0,1 1 0,0 0 1,0 0-1,1 0 0,1 0 0,0 0 1,0 0-1,1 0 0,1 0 0,0-1 0,1 1 1,9 21-1,-2-11-148,0 0 0,1-1 1,2 0-1,0 0 0,1-2 0,0 0 1,34 30-1,-26-29-514,2 0 1,0-2 0,1-1 0,1-1-1,1-1 1,0-2 0,45 16-1,30-7-5593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4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1777,'0'0'-320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4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21 464,'3'3'208,"58"50"7861,5-9-3775,-46-33-4070,1 0-1,0-2 0,1-1 0,0 0 0,0-2 1,1-1-1,-1 0 0,1-2 0,0 0 0,1-2 1,-1 0-1,0-2 0,0 0 0,25-6 1,129-28 25,-63 11-215,0 4 0,164-6 1,110 27 1365,337-12-909,-423-20-433,55-3 863,-295 32-718,2 3 0,-2 2 0,108 21-1,36 18-131,2-10-1,289 8 0,297 6 88,10-12 751,-362-52-741,191-9-5,-501 23-123,-52 4 14,-1 4-1,111 18 0,152 48 102,-199-38-163,267 24 369,-136-24-79,203 12 343,-115-15-394,-276-21-158,0-5-1,1-3 1,-1-3 0,118-21-1,357-51 24,-10 57 98,-522 18-188,38 3-4,1 4-1,119 27 1,-9 0-148,-176-34 75,0 1 0,0-1 1,0 0-1,0 0 0,0 0 1,0-1-1,0 1 0,0 0 1,0-1-1,0 1 0,0-1 1,-1 0-1,1 1 0,0-1 1,0 0-1,0 0 0,-1 0 0,1 0 1,-1-1-1,1 1 0,-1 0 1,1-1-1,-1 1 0,0-1 1,0 1-1,2-3 0,2-5-730,-1 0 0,-1 1 0,1-1 0,2-15 0,2-2-1572,-3 1-1180,-6-12-2546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0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9941,'3'-2'4446,"14"-6"-1542,-14 8-2782,-1-1 1,1 1 0,-1 0 0,1 0-1,-1 0 1,1 1 0,-1-1-1,0 0 1,1 1 0,-1 0 0,1-1-1,-1 1 1,0 0 0,0 0 0,1 0-1,-1 1 1,0-1 0,0 0-1,0 1 1,0 0 0,0-1 0,-1 1-1,1 0 1,-1 0 0,1 0 0,-1 0-1,1 0 1,-1 0 0,0 0-1,0 1 1,1 2 0,6 12-16,-2 1 0,0 0 0,5 22 0,-7-22 134,10 30-169,0 0-670,8 55 1,-20-89 30,0 0 1,-1 0 0,-1 0-1,0 0 1,-1 0-1,-1 0 1,0 0-1,-7 24 1,-7-4-2513,-9-6-2017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2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1681,'384'-96'4914,"-357"92"-4601,0 1-1,0 1 1,42 2-1,4 0 965,-61 0-1166,0-1 1,0 2 0,0 0 0,0 0-1,0 1 1,0 1 0,0 0 0,-1 0 0,22 10-1,-27-11-82,-1 0-1,1-1 0,0 0 1,0 0-1,-1 0 1,1-1-1,0 0 0,0 0 1,0 0-1,11-3 0,69-9 405,-39 4-84,2 2 0,-1 2-1,82 4 1,-97 0-123,0-1 1,1-1-1,-2-2 0,48-12 1,-11 3 58,-25 7-94,-21 3 1,-1-1-1,24-6 0,-43 9-153,-3 1-6,0 0-3,0 0-8,0 0 9,0 0-1,0 0-5,0 0 13,-2-6-23,2 5-18,0 1-1,0 0 1,0-1 0,1 1 0,-1 0 0,-1-1 0,1 1 0,0-1-1,0 1 1,0 0 0,0-1 0,0 1 0,0 0 0,0-1-1,0 1 1,-1 0 0,1-1 0,0 1 0,0 0 0,0-1-1,-1 1 1,1 0 0,0 0 0,0-1 0,-1 1 0,1 0 0,0 0-1,-1-1 1,1 1 0,0 0 0,-1 0 0,1 0 0,-1-1-1,-16 0-1929,2-1-1553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5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3842,'4'30'6181,"-3"-27"-5122,-1-3-87,19-4 860,-5 1-1603,1 2 0,-1 0 0,1 0 0,0 2-1,22 2 1,0 0 215,47 2 278,-8 0-196,146-8 0,-86-18-95,259-76 0,-14 2-174,-318 84-236,0 2-1,0 4 1,0 2 0,79 6-1,185 45 95,-51-4 504,-166-35-425,174-8 0,111-32 396,139-3-127,-375 35-410,37 1 224,245-29 1,-148-20-24,78-10-69,-291 49-146,0 4-1,137 11 1,435 32 409,-498-33 78,-124-5-505,0 1 1,0 2 0,0 1 0,39 11 0,-65-14-28,0-1 0,0 1 1,0-1-1,0 1 0,0 0 0,0 0 1,-1 1-1,1-1 0,-1 1 1,1 0-1,-1 0 0,4 5 0,-4-5-4,0 0 0,0 0 0,0 0 0,0-1 0,1 1 0,-1-1 0,1 1-1,-1-1 1,1 0 0,0-1 0,0 1 0,0-1 0,8 2 0,-10-2-132,-2-1-63,0 0-8,1-2 59,-1-1 1,0 1 0,0-1-1,0 1 1,-1-1 0,1 1-1,-1-1 1,1 1 0,-1 0-1,0-1 1,0 1 0,0 0-1,0-1 1,0 1 0,0 0-1,-3-2 1,3 3 57,-2-4-716,0 2 0,-1-1-1,0 0 1,0 1-1,0-1 1,-1 1-1,-7-4 1,-18-4-7560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5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0 5747,'0'0'2086,"-2"1"549,-8 3-2255,2-3 7957,-39-1-8560,0 2 1,-89 16 0,113-13 290,1-1-219,0 1 0,1 1 1,-32 14-1,48-18 4,-1 1 1,0 0 0,1 0-1,0 1 1,0 0 0,0 0-1,0 0 1,0 0 0,1 1-1,0 0 1,0 0-1,0 0 1,1 0 0,0 1-1,0-1 1,0 1 0,-3 9-1,5-14 153,1 0 1,-1 1-1,1-1 0,-1 1 0,1-1 0,-1 1 0,1-1 0,0 1 0,0-1 1,0 1-1,0-1 0,0 1 0,0-1 0,0 1 0,0-1 0,1 1 0,-1-1 1,0 0-1,1 1 0,0-1 0,-1 1 0,1-1 0,0 0 0,-1 0 0,1 1 1,0-1-1,0 0 0,0 0 0,0 0 0,0 0 0,0 0 0,1 0 0,-1 0 1,0 0-1,0 0 0,1-1 0,-1 1 0,0 0 0,1-1 0,-1 1 0,1-1 1,-1 0-1,2 1 0,10 0 358,0 0 1,-1-1 0,23-2-1,-26 1-206,0 0 1,0 1-1,0 0 0,0 1 1,-1 0-1,18 3 0,-22-3-139,-4 1-27,1 0-1,0-1 1,0 1-1,-1 0 1,1 0-1,-1-1 1,1 1-1,-1 0 1,0 0 0,0 0-1,0 2 1,-26 73-78,20-64 96,1 0 0,0 1 0,0 0 1,2 0-1,0 0 0,0 0 0,1 1 0,1-1 0,1 20 1,3 2 7,1-13-77,-2 1 1,0-1-1,-2 1 0,0 0 1,-2-1-1,-1 1 0,-6 28 1,7-45 26,-2 34-16,11-27 91,-4-10-41,-1-2 11,-1 0 0,1 0 0,-1 0 0,1 0 0,0-1 0,0 1 0,0-1 0,0 1 0,0-1 0,0 0-1,0 0 1,1 0 0,-1 0 0,0 0 0,4 1 0,39 7 157,-35-7-144,25 4 85,1-1 0,58 0 0,-76-6-175,1 0 1,0-1-1,-1-1 1,1 0-1,-1-2 0,29-10 1,-44 13-223,-3 2-138,0 0-277,-27 4-3888,0-16-1475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7:0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16,'191'376'0,"54"137"464,-65-76 2770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5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7876,'1'-1'255,"1"0"1,-1 0 0,1 0-1,0 0 1,-1 0-1,1 0 1,0 0 0,0 1-1,0-1 1,0 1 0,-1-1-1,1 1 1,0 0 0,0 0-1,0 0 1,0 0 0,0 0-1,3 1 1,39 11 150,-1 1-8,-12-8-432,0-2 1,0-2-1,0 0 1,1-2-1,-1-1 1,0-2-1,-1-1 1,33-10-1,-44 3-1107,-17 9-2488,-18-7-1683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5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7059,'0'0'1881,"3"2"-603,9 9 115,0 0 0,0 0 0,16 23 1,27 43 759,-52-71-2138,-1 0 1,1 0-1,-1 0 0,0-1 0,-1 2 0,1-1 0,-1 0 0,-1 0 1,1 0-1,-1 1 0,0-1 0,0 0 0,-1 0 0,0 1 0,0-1 1,0 0-1,-1 0 0,0 0 0,-5 10 0,-3 6-449,0-1-1,-2-1 0,-24 32 1,8-20-2231,-10-13-3335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5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4962,'0'0'2441,"0"0"-416,-3 2-408,-1 2-1312,1-1-1,0 1 1,0-1-1,0 1 1,0 0-1,1 0 1,-1 0 0,1 1-1,0-1 1,0 0-1,1 1 1,-1 0-1,1-1 1,0 1 0,0 9-1,-4 83 246,6-78-109,-2-4-407,2 0 0,0 1 1,1-1-1,1 0 0,0 0 0,1 0 1,0-1-1,11 24 0,-13-33-241,1-1-1,-1 0 1,1 0 0,0 0 0,0 0-1,1 0 1,-1 0 0,1-1 0,-1 1-1,1-1 1,0 0 0,1-1-1,-1 1 1,0 0 0,1-1 0,-1 0-1,1 0 1,0-1 0,0 1 0,-1-1-1,1 0 1,0 0 0,0-1-1,0 0 1,0 1 0,0-2 0,0 1-1,0 0 1,0-1 0,8-2 0,7-4-2947,-4-3-1555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5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7155,'3'0'3693,"15"5"-1020,-14-3-2460,0 1-1,0 0 1,-1 0 0,1 0 0,-1 1-1,1-1 1,-1 1 0,0 0 0,-1 0 0,1 0-1,-1 0 1,1 0 0,-1 1 0,0-1-1,-1 1 1,1-1 0,-1 1 0,0-1-1,0 1 1,-1 0 0,1 0 0,-1 5 0,2 20 11,-2-1 1,-4 40 0,4-61-177,-13 92-50,1-12-1429,9-29-2608,3-42-262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5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8148,'0'0'3009,"10"15"-1696,-10-15-529,21 30-384,-14-12-256,-7-18-160,11 34-16,-11-13-96,2 2-96,-4 2 0,-2-6-112,1 0-112,3-19-129,-12 26-463,12-26-945,0 0-2129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1:5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6131,'4'-1'2238,"8"-1"-1583,-1 0 1,1 1-1,-1 0 0,1 0 0,-1 2 0,1-1 1,0 1-1,-1 1 0,0 0 0,1 1 0,-1 0 0,12 5 1,-18-6-634,0 0 1,0 0-1,0 0 1,0 1 0,0-1-1,-1 1 1,1 1-1,-1-1 1,0 0-1,0 1 1,0 0 0,0 0-1,-1 0 1,1 1-1,-1-1 1,0 1-1,0-1 1,-1 1 0,0 0-1,1 0 1,-2 0-1,1 1 1,-1-1-1,1 0 1,-1 1 0,-1-1-1,1 1 1,-1 5-1,-1-2-61,-1 1-1,0-1 0,0 0 0,-1 0 1,0 0-1,0 0 0,-1-1 0,0 1 1,-1-1-1,0 0 0,0 0 1,-1-1-1,0 1 0,0-1 0,-10 8 1,2-2 91,-1-1 0,-1-1 1,0-1-1,0 0 0,-1-1 1,-26 11-1,40-19 369,3-1-36,0 0-79,1-2-287,1 0 0,-1-1 0,1 1 0,0 0 0,-1 0 0,1 0 0,0 1 0,0-1 0,0 0 0,0 1 0,0-1 0,1 1 0,-1 0 0,0 0 0,1-1 0,2 0 0,-3 2-5,19-10-216,1 1-1,0 2 1,1 0 0,0 1 0,0 1 0,40-2 0,-23 5-3655,59 5-1,-78-2 334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0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2929,'0'0'1537,"0"-21"-352,0 21-417,-2-20-368,2 20-208,0 0-160,0 0-144,0 0-320,0 0-721,0 0-1024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0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31 10917,'3'-4'1593,"3"-2"-1146,-5 5-392,0-1 1,0 1 0,1-1 0,-1 1 0,0 0 0,0 0 0,1-1 0,-1 1 0,1 0-1,-1 0 1,1 0 0,0 0 0,-1 1 0,1-1 0,0 0 0,-1 1 0,1-1 0,0 1-1,0-1 1,0 1 0,-1 0 0,1 0 0,0 0 0,0 0 0,0 0 0,0 0 0,0 1-1,2 0 1,-2 0-50,-1 1 0,0-1-1,0 1 1,0-1-1,0 1 1,0-1 0,0 1-1,0 0 1,0-1-1,-1 1 1,1 0 0,-1 0-1,1 0 1,-1-1 0,0 1-1,0 0 1,1 0-1,-1 0 1,-1 0 0,1 0-1,0 0 1,0-1-1,-1 1 1,0 3 0,-15 43-192,7-32 46,-2-1 0,0 0 0,-1 0 0,0-1 1,-1-1-1,0 0 0,-1-1 0,-1 0 0,-24 15 0,20-16-893,0-1 0,-24 10 0,10-10-2086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0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 2945,'-25'-4'4248,"10"4"-2880,12 0-127,-16 14 1822,1 13-2553,1 0 0,1 1 0,-19 46 0,29-59-391,0 0 1,1 1-1,1 0 0,0 0 1,1 0-1,1 0 0,0 1 0,2-1 1,0 19-1,2-26-122,-1-1 0,1 1 0,1-1-1,0 1 1,0-1 0,0 0 0,1 0 0,0 0-1,1 0 1,0-1 0,0 1 0,0-2 0,1 1 0,0 0-1,1-1 1,-1 0 0,1-1 0,0 1 0,1-1-1,9 5 1,-7-5-777,0-1 0,0 0-1,0 0 1,0-1 0,21 4-1,-15-6-3957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0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6163,'0'0'2185,"0"0"-328,0 0-251,41-6 4719,-38 6-6140,1-1-34,-1 0 0,1 0-1,0 0 1,-1 0 0,1 1 0,0 0 0,-1 0 0,1 0 0,0 0 0,0 1 0,5 1 0,-1 0-146,-1 1 1,0 1-1,0-1 1,0 1-1,0 1 1,-1-1-1,0 1 1,0 0-1,0 0 1,0 1-1,-1 0 1,0 0-1,0 0 1,0 1-1,-1-1 1,0 1-1,0 0 1,3 10-1,9 14 40,7 6-134,-9-17 133,-2 0 1,0 1-1,-1 1 0,-1 0 1,7 24-1,-15-39-95,0-1-1,-1 1 1,0 0 0,-1-1 0,0 1 0,0 0 0,0 0-1,-1 0 1,1-1 0,-2 1 0,1 0 0,-1-1 0,0 1-1,0-1 1,-1 0 0,0 0 0,0 0 0,0 0 0,-1 0-1,0 0 1,0-1 0,-9 9 0,8-8-437,0-1-1,-1 0 1,0 1 0,0-2 0,0 1-1,0-1 1,-1 0 0,0 0 0,-7 3 0,-40 3-7028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1733 15079,'9'-13'73,"1"0"0,1 0 1,0 1-1,1 0 0,0 1 1,0 0-1,1 1 0,17-9 0,16-8-8,58-23 0,-62 31 16,412-182 573,9 21 1,800-200-1,-311 202 271,10 56 308,-535 72-856,2529-203 1349,-1648 190-1148,642-25 357,49 80-408,-3 104-492,-941 5 74,-13 82 257,-816-125-229,-2 9 0,-3 10-1,-4 10 1,211 118-1,570 358 166,-984-555-308,24 13-1,-1 3 1,0 0 0,-2 2 0,43 43-1,-75-67 7,0 1-1,-1 0 1,1 0-1,-1 0 1,1 0-1,-1 1 1,0-1-1,-1 0 1,1 1-1,0 0 0,-1-1 1,0 1-1,0 0 1,0 0-1,0 5 1,-1-7-1,-1 0 1,1 1-1,-1-1 1,0 0-1,1 0 1,-1 1-1,0-1 1,-1 0-1,1 0 1,0 0-1,0 0 1,-1 0-1,0-1 1,1 1-1,-1 0 1,0-1-1,0 1 1,1-1-1,-1 1 1,0-1-1,-1 0 1,1 0 0,0 0-1,0 0 1,-4 1-1,-21 6-25,0 0-1,0-2 1,-1-1 0,-45 2-1,58-6 23,-751 24 12,580-24-5,-2366 10-67,-7-41-862,839-60-1546,-79-3-5424,1264 86 2390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0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10709,'0'0'1731,"5"-1"-519,63-20 1727,60-22-607,-126 42-2322,1 1 0,-1-1 0,1 0 0,-1 1 0,0-1-1,1 1 1,-1 0 0,1 0 0,0 0 0,-1 0 0,1 0 0,-1 1-1,0-1 1,1 1 0,-1 0 0,1 0 0,-1-1 0,0 1 0,1 1-1,-1-1 1,0 0 0,0 0 0,0 1 0,0 0 0,0-1 0,0 1-1,1 2 1,3 3 21,-1-1 0,1 1-1,-2 0 1,1 0 0,-1 1 0,4 8-1,-6-7-41,1-1-1,-1 1 1,0-1-1,-1 1 1,0 0-1,-1-1 1,0 1-1,0 0 1,0 0-1,-1-1 1,-1 1-1,0 0 1,0-1-1,0 0 1,-1 1-1,0-1 1,-1 0-1,0 0 1,0-1-1,-1 1 0,-8 10 1,0 0-157,-1-1 0,-1 0 0,0-1 0,-1-1-1,-1-1 1,0 0 0,-29 17 0,38-26 144,-1-1 0,0 0 0,1-1 0,-16 4 0,20-6 91,4-1 53,1-2-95,-1 1-1,0-1 1,1 0 0,-1 1-1,1-1 1,0 1 0,-1-1-1,1 1 1,0 0 0,0-1 0,0 1-1,0 0 1,0-1 0,0 1-1,0 0 1,0 0 0,1 0 0,-1 0-1,0 0 1,1 0 0,2-1-1,35-13 308,-29 13-302,0-1 0,0 2 1,0 0-1,0 0 0,0 0 0,1 2 0,-1-1 1,0 1-1,0 1 0,0-1 0,0 2 0,0 0 1,14 5-1,-19-5-25,0-1 0,-1 1 0,1 0 0,-1 0 0,0 0 0,0 1 0,0-1 0,0 1 0,-1 0 0,1 0 0,-1 1 0,0-1 0,0 0 0,-1 1 0,1 0 0,-1 0 0,0 0 0,0 0 0,-1 0 0,0 0 0,0 0 0,0 0 0,0 1 0,-1-1 0,0 0 0,0 1 0,-1 7 0,1-10 9,-1 1-1,1 0 1,-1-1 0,0 1-1,-1-1 1,1 1 0,0-1-1,-1 0 1,0 0 0,0 1 0,0-1-1,0 0 1,0-1 0,-1 1-1,1 0 1,-6 3 0,2-1 8,-1 0 0,0-1 0,0 0 1,0 0-1,0-1 0,-1 0 0,-11 3 1,4-2-267,-1-1 0,1-1 0,-1 0 1,0-1-1,0 0 0,0-1 0,-24-4 0,30 3-391,-14-4-108,5-5-4220,-12-14-1787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1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12518,'0'0'3841,"14"19"-2672,-14-19-609,16 31-208,-16-11-272,-3 4-288,-6 6-400,-3-4-544,-1 0-689,1-3-913,12-23-799,-23 17-401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 8084,'0'0'883,"0"0"-299,0 0-26,0 0 53,0 0 56,0 0 29,-12 21 1401,5-12-1864,0 0-1,-1-1 1,0 0 0,0 0 0,-1 0-1,0-1 1,0-1 0,-1 1 0,1-1-1,-19 7 1,-14 6-1453,-59 18 0,76-28 1045,13-5 198,0 1 0,-1-2 0,1 0 0,-1 0 0,-19 1 0,32-4-19,-1 0 1,1 0 0,0 0 0,0-1 0,-1 1 0,1 0-1,0 0 1,-1 0 0,1 0 0,0 0 0,0 0 0,-1 0-1,1 0 1,0 0 0,-1 0 0,1 0 0,0 0 0,-1 0-1,1 0 1,0 0 0,0 0 0,-1 0 0,1 0 0,0 1-1,-1-1 1,1 0 0,0 0 0,0 0 0,-1 0 0,1 1-1,0-1 1,0 0 0,-1 0 0,1 0 0,0 1 0,0-1-1,0 0 1,0 1 0,-1-1 0,1 0 0,0 0 0,0 1-1,0-1 1,0 0 0,0 1 0,0-1 0,0 0 0,0 0-1,0 1 1,0-1 0,0 0 0,0 1 0,0-1 0,0 0-1,0 1 1,0-1 0,0 1 0,16 14 123,-8-11-93,-1 1 1,1 0-1,-1 1 1,-1 0-1,1 0 0,-1 0 1,0 1-1,0 0 1,-1 0-1,0 0 1,0 1-1,-1-1 1,0 1-1,0 1 1,-1-1-1,0 0 0,0 1 1,-1-1-1,0 1 1,-1 0-1,0 0 1,0 0-1,-1 14 1,1-6 415,-10 27 281,2-11-563,7-29 42,4 0-164,-1 0-1,1 0 0,-1 0 1,1 0-1,0-1 1,1 1-1,-1-1 1,0 0-1,1 0 0,8 3 1,-3 0-40,-5-3 23,30 13-139,39-10 398,-74-6-369,24-18-1139,-13 5-3999,-13-2-11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1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6531,'0'0'2022,"4"-2"-618,2 1-1078,1 0 0,0 0 0,-1 0 0,1 1 0,0 0 0,-1 0 0,1 1 0,0 0 0,-1 0 0,11 4 0,30 2 319,61-4 97,176-18-1,-222 15 788,-59 0-1217,-3 0-19,0 0-50,0 0-53,-25 12 36,20-6-223,1 1 0,0 0 0,0 1-1,0-1 1,1 1 0,0-1-1,1 1 1,0 0 0,0 0-1,1 0 1,-1 0 0,1 14 0,1 15 70,9 60 0,-1 10 95,-9-74-115,-9 54-1,9-78-182,-1 0 1,0-1-1,0 1 0,-1 0 1,0-1-1,-1 0 0,0 1 0,0-1 1,0-1-1,-1 1 0,-7 7 1,10-13-68,0-1 0,0 1 0,0-1 0,0 1-1,0-1 1,0 0 0,-1 0 0,1 0 0,0 0 0,-1 0 0,1-1 0,-1 1 0,1-1 0,-1 1 0,1-1 0,-1 0 0,1 0 0,-1 0 0,1 0 0,-1-1 0,1 1 0,0-1 0,-1 1 0,1-1 0,-1 0 0,-2-1 0,-22-11-4355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1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13 8900,'0'-13'7038,"-5"26"-6915,0 0-1,0-1 1,-1 0 0,-1 0 0,0 0-1,0-1 1,-14 16 0,-8 4 503,-36 30 0,41-39-568,19-18-54,1-1-61,1 0 0,0 0-1,-1 0 1,1 0 0,0 0-1,1 0 1,-1 1 0,1 0 0,-1-1-1,1 1 1,0 0 0,0 0-1,-1 6 1,31 3 641,-10-13-347,-11-1-206,-1 1 0,1 0 0,0 0 0,0 1 0,-1-1 0,13 4 0,-13-2-29,29 15 28,-5-1-6,-28-16 2,-2 0 20,0 0 58,0 0 43,0 0 39,0 0 1,1-3-72,2-4-103,1 1 0,-1-1 0,1 1 1,0 0-1,1 0 0,0 0 0,0 0 0,0 1 0,0 0 1,1 0-1,0 0 0,0 1 0,0 0 0,0 0 0,1 1 1,-1-1-1,13-3 0,3-1-13,0 1 1,1 1-1,0 2 1,34-4-1,-23 5-363,-39 5-679,-36 4-266,-35-7-4200,42-3 376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1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4370,'0'0'1673,"4"-9"621,2 4-1088,-3 7 2532,46 68-1487,-46-67-2196,-1-1 115,1 1 0,-1-1 0,1 1 0,-1 0 0,0 0 1,0 0-1,-1 0 0,1 0 0,0 1 0,-1-1 0,0 0 1,0 1-1,0-1 0,0 1 0,-1-1 0,1 1 1,-1 0-1,0-1 0,-1 8 0,-13 46-190,-11 96 0,11-10-4028,11-112 2136,2-24-1540,-5 14-1604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1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 10981,'0'0'1633,"0"0"-785,20-9-448,-20 9-256,0 0-112,0 0 16,0 0 48,-6 19 65,6-19 15,-15 32-16,6-16-80,-2-1-96,3 3-208,8-18-625,-14 28-2592,-4-28-4083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1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0 4338,'0'0'1835,"0"0"-282,-3 3-93,-10 9-41,10-9-128,0 0-170,-99 110 2010,73-84-2874,1 1-1,1 1 0,-39 59 1,60-79-247,0-1 0,1 0 0,1 1 1,-1 0-1,2 0 0,0 1 0,0-1 0,1 0 1,0 1-1,1 0 0,0-1 0,1 1 0,0 0 1,1-1-1,1 1 0,-1 0 0,7 18 0,-7-25 0,1 0 0,0 0 0,0-1 0,0 1 0,0-1 0,1 0 0,0 1 0,-1-1-1,2 0 1,-1-1 0,0 1 0,1 0 0,0-1 0,0 0 0,0 0 0,0 0 0,0 0 0,7 2 0,-4-2 16,0-1 1,1 0-1,-1 0 0,1-1 1,0 0-1,0 0 1,-1-1-1,1 0 1,0 0-1,15-3 1,-5 0 9,0-2 1,-1 0 0,1-1-1,-1-1 1,0 0-1,0-1 1,-1-1 0,-1-1-1,20-15 1,-31 22-51,0-1 0,0 1 1,0-1-1,-1 0 0,0 0 0,0-1 0,0 1 0,0-1 1,0 1-1,1-7 0,-4 10-2,-1 0 1,0-1-1,0 1 0,0 0 1,0 0-1,0 0 1,0 0-1,-1 0 0,1 1 1,0-1-1,0 0 0,-1 0 1,1 1-1,0-1 1,-1 1-1,1-1 0,0 1 1,-1 0-1,-1-1 0,3 1 3,-14-1-45,1 0 0,-1 0-1,0 1 1,1 1-1,-1 1 1,1 0 0,0 0-1,-1 1 1,-24 10-1,-9 0-693,22-6 41,14-4-305,-1 0 0,1 0-1,-1-2 1,-11 2 0,-32-9-6572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4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27 229 3874,'-3'3'1755,"0"1"-1355,1 0-115,0-1 0,-1 0-1,1 0 1,0 1 0,1-1 0,-1 1 0,1 0 0,-1-1 0,1 1 0,0 0 0,1 0 0,-1 0 0,1 0-1,-1 0 1,1 0 0,0 0 0,1 5 0,0-6-249,0 4 177,1-1-1,0 1 0,0-1 1,0 0-1,1 1 0,0-1 1,0 0-1,1-1 0,-1 1 1,6 5-1,-4-6-103,1-1-1,0 1 1,1-1 0,-1 0 0,1-1-1,-1 1 1,1-1 0,0-1 0,1 1-1,-1-1 1,0 0 0,0-1 0,1 0-1,-1 0 1,1-1 0,-1 0-1,1 0 1,-1 0 0,1-1 0,-1-1-1,1 1 1,-1-1 0,0 0 0,13-6-1,7-2-80,0 2-1,0 0 0,1 2 1,0 1-1,0 1 0,0 1 0,0 2 1,1 1-1,-1 1 0,1 1 1,-1 2-1,43 10 0,-38-4-15,1-2 0,0-1 0,0-2 0,1-2 0,-1 0 0,1-3 0,36-3 0,-3-3-5,-1 3-1,1 4 1,0 2-1,128 23 0,-131-18 146,0-2-1,0-4 0,0-2 0,0-3 0,0-2 0,0-4 1,0-2-1,68-23 0,-9 5-102,1 5 0,2 5 0,-1 7 0,196 3 0,210-10 801,124 4-712,-510 22-128,376 12-23,-390-21 140,255-38-1,-355 34-76,346-73-70,-325 64 155,0-2 1,-1-3-1,0-2 1,87-51-1,-122 59-12,-9 8-224,-7 16 47,-2-8 38,1-2-5,0 0-19,0 0 8,0 0 13,7-2 6,21 3-110,-28-1 97,1 0 0,0 0 0,-1 0-1,1 0 1,0 0 0,-1 1 0,1-1-1,-1 0 1,1 0 0,0 0 0,-1 1 0,1-1-1,-1 0 1,1 1 0,0-1 0,-1 1 0,1-1-1,-1 1 1,1-1 0,-1 1 0,0-1 0,1 1-1,-1-1 1,1 1 0,-1-1 0,0 1 0,0 0-1,1-1 1,-1 1 0,0-1 0,0 1-1,0 0 1,1 1 0,-1 0 37,0-2-19,0 0-19,0 0-45,0 0-19,0 0-5,0 0-45,0 0-1,0 0-36,0 0-52,0 0-15,0 0-11,0 0 34,0 0-7,0 0-38,0 0-29,0 0-35,0 0 46,0-13 90,-2 7-8772,-12-3 6078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5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7764,'16'18'4562,"-11"-10"-3857,-1 1 1,0-1 0,-1 0-1,0 1 1,0 0-1,-1 0 1,0 0 0,-1 0-1,1 9 1,-3 90-848,-1-47 559,2-29-410,-1-10-37,1 0 0,1 1 0,0-1 0,2 0 0,10 38 0,-12-57-122,-1-3-110,0 0-85,0 0-149,0 0-320,0 0-556,-5-2-1197,-18-10-2049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26 299 14903,'-5'-12'352,"1"0"0,0 0 0,0 0 0,2 0 0,-1 0 0,2-1 0,-1 1 0,2-1 0,0 1 0,0-1 0,4-22 0,-3 28-305,1 0-1,0 1 1,0 0 0,0-1-1,1 1 1,0 0 0,0 0-1,1 0 1,-1 1 0,1-1-1,0 1 1,1 0 0,-1 0-1,1 0 1,0 1-1,0 0 1,1-1 0,-1 2-1,1-1 1,0 1 0,0 0-1,0 0 1,10-3 0,-12 5-24,0 0 0,0 0 1,0 0-1,0 0 0,0 1 1,0 0-1,0 0 1,1 0-1,-1 0 0,0 1 1,0-1-1,0 1 0,0 0 1,0 0-1,0 0 0,-1 1 1,7 3-1,-4-2 6,-1 1-1,0 0 1,-1 0-1,1 1 1,-1-1-1,1 1 1,-1 0 0,-1 0-1,1 0 1,3 9-1,3 6 21,-2 0 0,0 1-1,-2 1 1,0-1 0,4 32 0,0 35-127,-3 0 0,-4 93 0,-25 180-670,7-135 438,15-135 380,1-87-22,2-11 16,20-48 276,28-110 0,-15 40-1,53-140 584,-87 259-893,0 0 0,0 1 0,1-1 0,0 1 0,0 0 0,0-1 0,6-5 0,-8 11-29,1 0 0,-1-1-1,0 1 1,1 0 0,-1 0 0,0 0-1,1 0 1,-1 0 0,0 0 0,1 0-1,-1 1 1,0-1 0,0 0 0,1 1-1,-1-1 1,0 1 0,0-1-1,0 1 1,1 0 0,0 1 0,-1-2-1,9 7-12,-1-1 0,0 2 0,0-1 0,0 1 0,-1 1 0,0 0 0,-1 0 0,10 15 1,4 4-10,30 32-36,43 58-1,-85-104 50,-1 0 0,0 1 0,0-1 0,-2 1 0,0 1 0,-1-1 0,4 19 0,-2 3-53,-4-17-45,0 0 1,2-1-1,0 1 0,14 32 1,-17-48 69,1 1 0,-1 0 1,1-1-1,1 1 1,-1-1-1,0 0 0,1 0 1,0 0-1,0-1 1,0 1-1,0-1 0,1 0 1,-1 0-1,1 0 1,0-1-1,0 0 0,0 0 1,0 0-1,0 0 1,0-1-1,0 0 0,11 1 1,-1-2-134,0 0-1,1-1 1,-1-1 0,0 0-1,0-1 1,0-1 0,0 0 0,0-1-1,13-7 1,13-7-1108,69-44 0,-56 27 157,-1-2 1,49-46-1,-77 60 1652,40-50 0,-52 57 764,-1 0 0,-1-1 0,17-38 0,-27 55-1187,-1 1 1,0-1-1,0 0 0,0 0 1,0 0-1,0 0 0,0 0 1,0 0-1,0 0 1,0 0-1,0 1 0,0-1 1,-1 0-1,1 0 0,0 0 1,-1 0-1,1 0 0,-1 1 1,1-1-1,-1-1 1,0 2-89,1-1 0,0 1 0,0 0 0,-1-1 0,1 1 1,0 0-1,0 0 0,-1-1 0,1 1 0,0 0 1,-1 0-1,1-1 0,0 1 0,-1 0 0,1 0 0,0 0 1,-1 0-1,1 0 0,0 0 0,-1-1 0,1 1 1,-1 0-1,1 0 0,0 0 0,-1 0 0,1 0 1,-1 1-1,1-1 0,0 0 0,-1 0 0,1 0 0,0 0 1,-1 0-1,1 0 0,0 1 0,-1-1 0,1 0 1,0 0-1,-1 0 0,1 1 0,0-1 0,0 0 0,-1 0 1,1 1-1,0-1 0,0 0 0,-1 1 0,-2 6-112,0 0 0,0 0 0,1 1 0,0-1 0,0 1 0,1-1 0,0 1 0,0-1 0,1 11 0,-6 34-605,-4-14 398,-1 0 0,-20 43 0,-4 9 960,35-89-623,-1 0 1,1 0-1,0 0 0,0 0 1,0 0-1,-1 0 0,1 0 0,0 0 1,0 0-1,0 0 0,0 0 1,1 0-1,-1 0 0,0 0 0,0 0 1,1 0-1,-1 0 0,0 0 1,1 0-1,-1 0 0,1-1 0,-1 1 1,1 0-1,0 0 0,-1 0 0,1-1 1,0 1-1,-1 0 0,1-1 1,0 1-1,0 0 0,0-1 0,0 1 1,0-1-1,-1 0 0,1 1 1,0-1-1,0 0 0,0 1 0,0-1 1,0 0-1,0 0 0,0 0 1,0 0-1,0 0 0,0 0 0,0 0 1,0 0-1,2-1 0,57-6 252,-57 6-257,31-6-385,0-1 0,-1-3-1,0 0 1,52-27 0,-73 32 59,-1-1 0,1 0 0,-1-1 0,-1 0-1,1 0 1,-2-1 0,1-1 0,-1 0 0,0 0 0,-1 0 0,-1-1 0,1 0 0,-2-1 0,1 0 0,5-17 0,-10 25 321,-1-1-1,0 1 1,0-1 0,0 0 0,0 0 0,-1 1 0,1-1 0,-1 0 0,-1 0 0,1 1 0,-1-1 0,0 0 0,0 0-1,0 1 1,0-1 0,-1 1 0,0-1 0,0 1 0,0 0 0,0-1 0,-1 1 0,0 1 0,0-1 0,0 0-1,0 1 1,0-1 0,-1 1 0,1 0 0,-1 0 0,0 0 0,0 1 0,-8-5 0,-4-1 505,0 1 0,-1 1 0,1 0 0,-1 2 0,0-1 0,0 2 0,-29-2 0,43 4-102,3 1-186,6 3-158,32 10-426,0-2 0,0-1 0,44 5 1,127 6-5974,-182-19 3603,1-2 0,35-4 1,-35 0 1919,0-1 1,27-9-1,-14 0 2631,-1-2 0,-1-1 0,50-31 0,-82 44-2410,1 0 0,-1 1 0,0 0 0,1 0 0,10-2 1,-15 4-3919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5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5330,'-1'9'822,"1"1"0,1 0 0,-1 0 0,2 0 0,-1-1-1,1 1 1,1-1 0,-1 1 0,2-1 0,-1 0 0,10 16-1,6 7-96,43 54-1,-17-26-144,4 10-74,4-3 0,64 64 0,-116-130-532,0 0 1,0 0-1,0 0 0,0-1 0,0 1 0,0 0 0,0 0 0,0-1 1,0 1-1,0 0 0,0-1 0,1 1 0,-1-1 0,0 0 0,1 1 0,-1-1 1,0 0-1,0 0 0,1 0 0,-1 0 0,0 0 0,1 0 0,-1 0 1,0 0-1,1 0 0,-1-1 0,0 1 0,0-1 0,1 1 0,-1-1 1,0 1-1,0-1 0,0 0 0,0 1 0,0-1 0,0 0 0,0 0 1,0 0-1,0 0 0,0 0 0,0 0 0,0 0 0,-1 0 0,1 0 1,0-2-1,6-7-309,-2 0 1,0 0-1,0-1 1,4-12 0,-6 14-57,12-33-2150,-2 0 1,12-63-1,-13 25-2795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5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 6915,'-19'-6'3575,"16"8"-3417,0 1-1,1-1 0,-1 1 1,1-1-1,-1 1 1,1 0-1,0 0 1,0 0-1,0 0 1,0 0-1,1 0 1,-1 0-1,1 1 0,0-1 1,0 1-1,0-1 1,0 1-1,0 4 1,-10 85 1421,9-66-1156,-22 120 619,12-90-579,-4 69-1,15-106-374,1-1-1,1 0 1,0 1 0,2-1-1,0 0 1,1 0 0,10 29-1,-12-42-90,1-1-1,-1 0 0,1 0 0,0 0 0,0 0 1,0 0-1,1 0 0,0-1 0,0 0 1,0 1-1,0-2 0,1 1 0,-1 0 1,1-1-1,0 0 0,6 3 0,-3-3 21,1 0 0,-1 0 0,0-1 0,1 0 0,0 0 0,-1-1 0,1-1 0,0 1 0,-1-1 0,11-2 0,-4 1-280,0-2 0,-1 0 0,1-1 0,-1 0 0,22-10-1,-25 9-502,1-1 0,-1-1 0,0 1 0,-1-2 0,0 1-1,10-11 1,4-9-3844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5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7219,'12'-8'1232,"1"0"-1,-1 1 0,1 0 1,18-7-1,-8 6-238,2 0 1,-1 1-1,38-5 0,-59 11-968,1 1-1,-1-1 0,0 1 1,1 0-1,-1 0 0,1 0 1,-1 0-1,0 1 0,1-1 1,-1 1-1,0 0 0,0 0 1,1 0-1,-1 0 0,0 1 1,0-1-1,0 1 0,0 0 1,-1-1-1,1 2 0,0-1 1,-1 0-1,1 0 0,-1 1 1,0-1-1,0 1 0,0 0 1,2 3-1,-1 1-21,0 0 1,-1 1 0,0-1-1,-1 1 1,1-1-1,-1 1 1,-1-1 0,1 1-1,-1-1 1,-1 1-1,1-1 1,-3 9 0,1-3-23,-1 1 1,-1-1-1,0 1 1,-1-1-1,0-1 1,-1 1 0,-1-1-1,0 0 1,-10 14-1,-7 4-722,-54 51-1,49-52 214,27-28 489,0 1 0,1 0 0,-1-1 0,0 1 0,1 0 0,-1 0 0,1 0 0,0 0 0,0 0-1,-2 5 1,5-6 69,0 1-1,0-1 0,0 0 0,1 0 0,-1 0 1,0-1-1,1 1 0,-1 0 0,1-1 0,-1 0 1,1 1-1,-1-1 0,1 0 0,-1 0 0,1-1 0,3 0 1,32-6 739,-17 3-551,0 0 1,0 1-1,0 1 1,39 2-1,-57 0-200,1 0 0,0 0-1,-1 1 1,1 0-1,-1 0 1,1 0-1,-1 0 1,1 0-1,-1 1 1,0-1-1,0 1 1,0 0-1,0 0 1,0 0 0,0 0-1,0 1 1,-1-1-1,1 1 1,-1-1-1,0 1 1,1 0-1,-1 0 1,-1 0-1,1 0 1,0 1 0,-1-1-1,0 0 1,1 1-1,-1-1 1,-1 1-1,1-1 1,0 1-1,-1-1 1,0 8-1,0-1 15,-1-1 0,-1 1 0,1 0 0,-2-1 0,1 1-1,-1-1 1,-1 1 0,0-1 0,0-1 0,-1 1 0,0 0-1,0-1 1,-8 9 0,-12 14-1,-53 51 1,68-73-66,-27 28-290,17-15-627,-1-1 1,-1-1-1,-1-1 1,-39 24-1,41-34-2263,1-6-1879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5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7732,'0'0'1920,"0"0"-364,23 5 2918,-22-5-4383,1 1 0,-1-1 0,0 1 1,1-1-1,-1 1 0,0 0 0,1-1 0,-1 1 1,0 0-1,0 0 0,0 0 0,0 0 0,0 0 1,0 0-1,0 0 0,0 0 0,0 1 0,0-1 1,-1 0-1,1 1 0,0-1 0,0 2 1,0 1-17,-1 0 0,1 0 1,-1-1-1,0 1 1,0 0-1,0 0 1,0 0-1,-2 7 1,-3 8-135,-2 1 0,-14 32-1,13-34 219,5-9-200,-49 105 171,46-102-333,-1-1-1,0 0 1,-1 0 0,0-1 0,-1 0 0,0 0 0,-12 10 0,20-19 53,0-1-1,0 0 1,1 1 0,-1-1 0,0 1 0,0-1-1,0 0 1,0 0 0,0 1 0,0-1 0,0 0 0,0 0-1,0 0 1,0 0 0,0 0 0,0 0 0,1-1-1,-1 1 1,0 0 0,-2-1 0,2 1-466,-2 0-3906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5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7363,'0'0'2407,"2"0"-2151,-1 0 0,0 0 0,0 0 0,1 0 0,-1 1 1,0-1-1,0 1 0,1-1 0,-1 1 0,0-1 0,0 1 0,0 0 0,0-1 0,2 3 1,-3 19 401,-1 1 1,-1-1 0,0 1 0,-8 24-1,-2 25-374,-16 246-1255,28-280-3684,0-34 455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5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29 5218,'0'0'1588,"0"0"-300,0 0-335,0 0-350,0 0-288,0 0-155,0 0-59,0 0-2,-19 16 1037,11-2-720,1 0 0,0 0 0,1 0-1,0 1 1,1 0 0,1 0 0,-3 19 0,4-21-301,1-1 1,1 1-1,0 0 1,0 0-1,2 0 1,-1 0 0,2 0-1,0 0 1,4 16-1,-5-27-81,-1 0 0,1-1-1,0 1 1,0 0 0,0 0-1,0-1 1,0 1 0,1-1 0,-1 1-1,0-1 1,1 1 0,-1-1-1,1 0 1,-1 1 0,1-1-1,0 0 1,0 0 0,-1 0-1,1-1 1,0 1 0,0 0 0,0-1-1,0 1 1,0-1 0,0 0-1,0 1 1,0-1 0,0 0-1,0 0 1,0 0 0,0-1 0,0 1-1,0 0 1,0-1 0,0 1-1,0-1 1,-1 0 0,1 0-1,0 1 1,2-3 0,10-3 62,-2-1 0,1-1 1,-1 0-1,13-11 0,-20 15-83,12-9 41,-1 0 0,0-2-1,-1 0 1,0 0 0,-2-1 0,0-1 0,0-1 0,-2 0-1,0 0 1,13-32 0,-23 47-47,0 1 0,0 0-1,-1 0 1,1-1 0,-1 1 0,0-1-1,1 1 1,-1 0 0,0-1 0,0 1-1,-1 0 1,1-1 0,0 1 0,-1-1 0,1 1-1,-1 0 1,0 0 0,0-1 0,0 1-1,0 0 1,0 0 0,0 0 0,-2-2-1,0 1-6,-1 0-1,1 1 1,0-1 0,-1 1-1,1 0 1,-1 0-1,0 0 1,0 1-1,0-1 1,0 1 0,0 0-1,-5-1 1,-10-1-145,0 1 0,-1 1 0,1 1 0,-31 4 0,-13 9-232,9 0-1860,19-11-5522,35-2 3763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2:5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4754,'0'0'2068,"12"-9"598,-4 6 1476,101-4 991,-103 8-5005,1-1-1,0 1 0,0 0 1,-1 0-1,1 1 0,-1 0 1,1 0-1,-1 0 0,0 1 1,0 0-1,7 4 0,55 42 645,-56-40-693,-1 0-1,-1 1 1,0 1 0,0 0-1,-1 0 1,0 1-1,-1 0 1,-1 1 0,0 0-1,0 0 1,-1 0 0,-1 1-1,0-1 1,3 19-1,-6-20-73,0 1 0,-1 0 0,-1 0 0,0-1 0,-1 1 0,0 0-1,-1 0 1,0-1 0,-1 1 0,-1-1 0,0 0 0,0 0-1,-1 0 1,-1 0 0,0-1 0,-11 16 0,-4 1-428,-2 0 0,0-2-1,-2 0 1,-33 26 0,-61 35-4934,49-45-3044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3:1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8 137 4306,'0'0'1678,"0"0"-157,0 0-134,0 0-160,-2-3-237,2 2-1074,0 1 137,-1 0 1,1 0-1,-1 0 1,1-1-1,0 1 1,-1 0-1,1-1 1,0 1 0,0 0-1,-1 0 1,1-1-1,0 1 1,0-1-1,-1 1 1,1 0-1,0-1 1,0 1-1,0 0 1,0-1-1,0 1 1,0-1-1,-1 1 1,1 0-1,0-1 1,0 1-1,0-1 1,0 1-1,0-1 1,1 1-1,-1 0 1,0-1-1,0 1 1,0-1 0,0 1-1,0 0 1,1-1-1,-1 1 1,0 0-1,0-1 1,0 1-1,1 0 1,-1-1-1,0 1 1,1 0-1,-1-1 1,0 1-1,1 0 1,-1 0-1,0-1 1,1 1-1,-1 0 1,0 0-1,1 0 1,-1 0-1,1-1 1,-1 1-1,0 0 1,1 0-1,2-1 380,-3 1-1,1 2-360,0-1 0,0 0 0,0 1 0,1-1 0,-1 0 0,0 0 0,0 0-1,1 0 1,-1 0 0,1 0 0,-1 0 0,1 0 0,0-1 0,1 2 0,16 6 215,-11-5-206,-1-1 0,0 0 0,1 0-1,-1 0 1,1-1 0,0 0 0,-1-1 0,1 1 0,0-2 0,0 1 0,9-2 0,6-3 32,-1-1 0,30-12 0,31-8-12,10 13 245,180-5 0,42-4 584,-230 4-591,-67 12-283,1 1 0,-1 1 0,1 1 0,0 0 0,0 2 0,0 0 0,0 1 0,33 4 0,-46-4-56,23 18 11,-18-9 17,0-1-1,0 0 1,1-1 0,0 0 0,0-1-1,1 0 1,0-1 0,0-1 0,0 0-1,0 0 1,18 1 0,-1 0 82,-22-2-91,6 2-3,-11-4-8,-1 1 0,0-1 0,1 0 0,-1 1 0,0 0 0,0-1 0,0 1 0,0 0 0,0 0 0,0 0 0,2 3 0,-4-4 5,1 0-1,-1 0 1,1 0 0,0 0-1,-1 0 1,1-1-1,0 1 1,0 0 0,0 0-1,0-1 1,0 1 0,0 0-1,0-1 1,0 1 0,0-1-1,0 1 1,0-1-1,0 0 1,0 1 0,0-1-1,0 0 1,1 0 0,-1 0-1,0 0 1,0 0-1,2 0 1,0 0 126,9-5 226,-29 3-1040,0 0 0,0-2 0,-1 1 0,2-2 0,-30-12 0,-6-4-5639,34 12 1474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3:1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6307,'0'0'1310,"0"0"-224,4-4-139,3-2-454,1-1 1,1 1-1,-1 0 1,1 1 0,0 0-1,1 1 1,-1 0-1,19-6 1,-18 9-398,0-1 0,-1 2 0,1 0 0,0 0 0,10 2-1,18 0 450,-1-6 94,-1-1-1,50-13 1,38-5 263,-88 21-761,-1 3 0,1 0 0,-1 2 0,36 9 1,-29-5 62,1-2 0,50 0 0,1-6-96,-39 2-67,1-3-1,70-11 0,-125 13-40,20-5 18,1 2 0,-1 0 0,35 1 0,-52 2-95,2 0-83,-6 0 136,1 0 0,-1 0 0,0 0-1,1 0 1,-1 0 0,1 0 0,-1 0-1,1 1 1,-1-2 0,1 1 0,-1 0 0,1 0-1,-1 0 1,1 0 0,-1 0 0,1 0 0,-1 0-1,1-1 1,-1 1 0,1 0 0,-1 0 0,0-1-1,1 1 1,-1 0 0,1-1 0,-1 1 0,0 0-1,1-1 1,-1 0 0,0 1-71,1-19-574,-12 4-3105,-11 2-1186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3:3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640 146 1745,'-3'-8'-8,"1"0"1,-1 0 0,-1 0-1,0 0 1,0 1-1,0-1 1,-1 1-1,0 0 1,0 1 0,-1-1-1,0 1 1,0 0-1,-1 1 1,1-1-1,-1 1 1,0 0 0,-1 1-1,1 0 1,-1 0-1,0 1 1,0 0-1,0 0 1,0 0 0,0 1-1,-1 1 1,1-1-1,-1 2 1,1-1-1,-1 1 1,1 0 0,-1 1-1,1 0 1,-1 0-1,1 1 1,0 0-1,-11 4 1,-5 2 82,1 2 0,0 0 0,1 2 0,0 0-1,1 2 1,0 0 0,1 1 0,1 1 0,-22 24 0,25-23 516,1 0 0,0 2 0,1-1-1,1 2 1,1 0 0,1 0 0,1 1 0,0 0 0,2 1 0,-7 26 0,13-41-448,1 0 0,0 0 0,0 0 0,0 0 0,1 0 0,0 1 0,1-1 0,0 0 0,2 10 0,-2-14-69,0 0 0,0-1 0,0 1-1,0 0 1,1-1 0,-1 1 0,1 0 0,0-1 0,0 0 0,0 1 0,0-1-1,0 0 1,0 0 0,1 0 0,-1 0 0,1-1 0,-1 1 0,1-1-1,0 0 1,0 1 0,-1-1 0,1 0 0,0 0 0,0-1 0,3 1 0,11 1 75,-1-1 0,1 0 0,0-1 0,-1-1 0,1-1 0,0-1 0,-1 0 0,18-6 0,126-49 74,-154 56-205,184-91 142,-121 57-192,88-34 0,-156 70 30,-1-1 0,1 1 1,-1 0-1,1-1 0,-1 1 0,1 0 1,0-1-1,-1 1 0,1 0 1,-1 0-1,1 0 0,-1 0 0,1-1 1,0 1-1,-1 0 0,1 0 1,0 0-1,-1 0 0,1 0 0,-1 0 1,1 1-1,0-1 0,-1 0 1,1 0-1,-1 0 0,1 0 1,0 1-1,-1-1 0,1 0 0,-1 1 1,1-1-1,-1 0 0,1 1 1,-1-1-1,1 1 0,-1-1 0,0 1 1,1-1-1,-1 1 0,0-1 1,1 1-1,-1-1 0,0 1 1,1-1-1,-1 1 0,0 0 0,0-1 1,0 1-1,0-1 0,0 1 1,1 0-1,-1-1 0,0 1 0,0-1 1,-1 1-1,1 0 0,0-1 1,0 1-1,0 1 0,-14 36 3,-15 14-58,-2-1 0,-3-2 0,-2-1 0,-2-2 0,-1-1 0,-3-2 0,-82 65 0,117-102-297,0-1-1,0 0 1,-1 0-1,0 0 1,0-1-1,0 0 1,-17 6-1,0-6-2604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40 15223,'-31'-15'-192,"2"7"-1345,-11-9-3825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3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74 7091,'0'0'2036,"8"-8"152,-3 4-2035,-4 7 1073,-238 520 524,218-480-1574,18-40-32,1-3 22,3-7-30,42-87-44,66-99 1,-91 161-535,2 2 0,1 0 0,2 2 0,1 0 0,1 2 1,56-43-1,27 1-4305,-53 40 954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3:3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188 264 3185,'-18'13'741,"2"1"-1,0 1 1,0 0-1,2 1 1,0 1-1,-22 34 1,28-38-558,0 0 1,1 1-1,1 0 0,0 0 1,1 0-1,1 1 1,0-1-1,1 1 0,0 0 1,0 22-1,3-34 185,4-1 72,1 0-367,-1-1 0,1-1 0,0 1 0,-1 0 0,1-1-1,0 0 1,0 0 0,-1-1 0,1 1 0,0-1 0,-1 0-1,1 0 1,-1-1 0,1 1 0,-1-1 0,0 0 0,1 0-1,6-5 1,18-10 47,40-33 0,-43 32-55,-18 12-67,38-27-20,42-40 0,-77 63-102,0-1 0,-1 0 0,0 0 0,-1-1 0,0 0 0,-1-1 0,0 0 0,-1 0 0,6-16 0,-12 26 61,0 1-1,0-1 0,-1 1 1,1-1-1,-1 1 0,1-1 1,-1 1-1,0-1 1,0 1-1,0-1 0,0 1 1,-1-1-1,1 1 0,-1-1 1,1 1-1,-1-1 0,0 1 1,0-1-1,0 1 0,0 0 1,-2-3-1,1 3-14,-1-1 0,1 1 0,-1 0 0,1-1 0,-1 2 0,0-1 0,0 0 0,0 0 0,-1 1 0,1-1 0,0 1 0,0 0 0,-6-1 0,-5 0-40,0 0-1,0 1 1,0 1-1,0 0 1,0 1-1,-20 3 1,23-2 203,0 0 0,0 0 0,0 1 0,0 0 1,0 1-1,1 0 0,-1 1 0,1 0 0,1 1 0,-1 0 1,1 1-1,-12 9 0,20-15-56,1 0 0,-1-1 1,1 1-1,-1 0 0,1 0 1,0 0-1,-1-1 0,1 1 0,0 0 1,-1 0-1,1 0 0,0 0 0,0 0 1,0-1-1,0 1 0,0 0 0,0 0 1,0 0-1,0 0 0,0 0 0,0 0 1,0 0-1,1-1 0,-1 1 1,0 0-1,0 0 0,1 0 0,-1 0 1,1-1-1,-1 1 0,1 0 0,-1 0 1,1-1-1,0 1 0,-1 0 0,1-1 1,0 1-1,-1-1 0,1 1 0,0-1 1,0 1-1,1 0 0,33 15 1013,-21-15-866,0 0 1,0-1 0,0 0 0,0-1 0,0 0-1,0-2 1,18-4 0,99-36 166,-85 26-222,-34 13-105,87-32-7,152-32 1,-250 68-23,0-1 1,1 1-1,-1 0 1,1 0-1,-1 0 1,0 0-1,1 0 1,-1 0-1,1 0 1,-1 0-1,0 0 1,1 1-1,-1-1 1,0 0-1,1 1 1,-1-1-1,0 1 1,1 0-1,-1-1 1,0 1-1,2 2 1,1 15 17,-7-8 13,-1-1 0,0 0 1,0 0-1,-1-1 0,0 0 0,-1 0 0,0 0 0,0 0 0,-12 10 0,-17 26 135,17-18-40,2-4 20,1 1 0,1 1 0,2 0 1,-16 39-1,28-62-126,-1-1 0,1 1 1,-1 0-1,1-1 0,0 1 1,-1-1-1,1 1 1,0 0-1,0-1 0,-1 1 1,1 0-1,0-1 0,0 1 1,0 0-1,0-1 1,0 1-1,0 0 0,0-1 1,0 1-1,0 0 0,0-1 1,1 1-1,-1 0 0,0-1 1,0 1-1,1 0 1,-1-1-1,0 1 0,1-1 1,-1 1-1,0-1 0,1 1 1,-1-1-1,1 1 1,-1-1-1,1 1 0,-1-1 1,1 1-1,-1-1 0,1 0 1,0 1-1,-1-1 0,1 0 1,-1 1-1,1-1 1,0 0-1,-1 0 0,1 0 1,0 0-1,-1 0 0,1 0 1,0 0-1,0 0 1,-1 0-1,1 0 0,0 0 1,-1 0-1,1 0 0,0 0 1,-1-1-1,1 1 0,-1 0 1,1 0-1,0-1 1,0 0-1,41-20 187,177-162 19,-71 55-261,-107 88-202,-38 35-38,-24 27 159,2-1 130,0 1 0,2 1 0,1 1 0,-17 31-1,25-39 23,0 0 0,1 0 0,1 1 0,1 0 0,0 0 0,1 1 0,1-1 0,-1 19 0,5-7 25,2-23-31,0-3 3,-3-3-10,1 1-1,0-1 0,0 0 0,-1 1 0,1-1 0,0 0 0,0 1 0,-1-1 0,1 0 0,0 0 0,0 0 0,0 0 0,0 0 0,-1 0 0,1 0 0,0 0 0,0 0 0,0 0 0,-1 0 0,1-1 1,0 1-1,0 0 0,0-1 0,-1 1 0,1 0 0,0-1 0,-1 1 0,1-1 0,0 1 0,-1-1 0,1 1 0,-1-1 0,1 0 0,0 0 0,21-16 75,18-18-140,-2-2 0,34-43 0,-43 46-132,1 1 1,1 1-1,56-41 1,-67 59-42,48-34-502,-65 46 733,0 0-1,0-1 1,0 1 0,0-1 0,-1 0 0,1 1-1,-1-1 1,1-1 0,-1 1 0,0 0 0,-1 0 0,1-1-1,0 1 1,-1-1 0,2-6 0,-32 45 347,27-31-310,-52 90 1053,-54 134 0,-51 128-938,149-342-953,6-17-286,7-28-1208,8-1-135,5-5-1043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3:3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6915,'-2'4'1737,"0"5"-1226,0 0 0,0 1 0,1-1-1,0 1 1,0-1 0,1 1 0,1-1 0,2 15 0,-2-16-435,1 1 0,-2-1 1,1 0-1,-1 0 0,0 0 0,-1 0 0,0 1 1,0-1-1,-1 0 0,1 0 0,-2 0 1,1-1-1,-1 1 0,-7 11 0,6-13-193,0 0 0,-1-1-1,0 1 1,0-1 0,0 0 0,-1-1-1,1 1 1,-1-1 0,0 0-1,-1-1 1,1 0 0,0 0-1,-13 4 1,8-4-1014,-1 0-1,1-1 1,-1 0-1,-17 0 1,-8-2-2970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3:3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120 170 10229,'0'0'1299,"0"0"-525,0 0-492,-3 5-210,-37 70 70,-32 68 1106,72-142-1214,-1 0-1,1 0 1,-1 0-1,0 0 1,1 0-1,0 0 1,-1 0-1,1 1 1,0-1-1,-1 0 1,1 0-1,0 0 1,0 1-1,0-1 1,0 0-1,0 0 1,0 0-1,1 1 1,-1-1-1,0 0 1,1 0-1,-1 0 1,0 0-1,1 0 1,1 2-1,-1-2-12,0 0-1,0-1 1,1 0-1,-1 1 1,0-1-1,1 0 1,-1 1-1,1-1 1,-1 0 0,0 0-1,1 0 1,-1 0-1,0-1 1,1 1-1,-1 0 1,0 0-1,1-1 1,1 0-1,9-3 61,1-1-1,-1-1 0,14-8 0,62-40 147,-12 7-440,1 3-1,152-61 1,-193 93 56,-33 11 157,-3 1-14,0 0-12,2-1 24,-1 1 0,1-1 1,-1 0-1,1 0 1,0 0-1,-1 1 1,1-1-1,0 1 1,0 0-1,-1-1 0,4 1 1,3 2 19,-1 1 0,0 0 0,0 0 0,0 1 0,0-1 1,0 2-1,-1-1 0,0 1 0,0 0 0,0 0 0,5 6 0,-9-8 5,0 0 0,0-1 1,1 1-1,-1-1 0,1 0 0,-1 0 0,1 0 0,0 0 0,0 0 0,-1-1 0,1 1 0,0-1 0,1 0 0,-1 0 0,0 0 0,0 0 0,0 0 0,1-1 1,-1 0-1,0 1 0,1-1 0,-1 0 0,4-1 0,12-2 43,-1-1 0,0-1 0,1-1 1,-2-1-1,30-14 0,80-56-19,-7 5 0,-117 70-44,1 0 1,0 0-1,0 0 0,-1 0 1,1 1-1,0 0 1,0 0-1,1 0 1,-1 0-1,0 1 0,0 0 1,0 0-1,5 0 1,-7 1 7,0 0 0,0 0 1,0 0-1,0 0 0,0 0 0,-1 0 1,1 1-1,0-1 0,-1 1 0,1-1 1,-1 1-1,0 0 0,1-1 0,-1 1 1,0 0-1,0 0 0,0 0 1,0 0-1,0 0 0,-1 0 0,1 0 1,0 0-1,-1 0 0,0 1 0,1-1 1,-1 4-1,2 27 192,-1 1 0,-2-1 1,-1 0-1,-13 65 0,-2 49 166,16-135-369,0 0 0,1 0 0,0 0 1,1 0-1,1 0 0,0-1 1,0 1-1,6 15 0,-7-26 1,1 0 0,-1 0 0,0 0 0,0 0 0,1 0 0,-1-1 1,0 1-1,1-1 0,-1 1 0,1-1 0,-1 1 0,0-1 0,1 0 0,-1 1 0,1-1 0,-1 0 0,1 0 0,-1 0 0,1 0 0,1-1 0,-2 1 1,8-2 5,-1 0-1,1 0 0,-1-1 1,1 0-1,-1-1 0,0 0 0,-1 0 1,1-1-1,-1 0 0,0 0 1,11-10-1,18-11 49,-13 12 56,1 1 0,0 1 0,38-13 0,-52 22-102,0 0 0,0 0 0,0 1 1,0 0-1,1 1 0,-1 0 0,1 1 0,-1 0 0,0 1 0,1 0 1,-1 0-1,11 3 0,-19-3-25,-1 0 0,1-1 0,-1 1-1,1 0 1,-1 0 0,1 0 0,-1 0 0,0 0 0,1 0 0,-1 0 0,0 0 0,0 0 0,0 1-1,1-1 1,-1 0 0,-1 1 0,1-1 0,0 1 0,0-1 0,-1 1 0,1 0 0,0-1-1,-1 1 1,0 0 0,1-1 0,-1 1 0,0 0 0,0-1 0,0 1 0,0 0 0,0 0 0,0-1-1,-1 1 1,1 0 0,-2 2 0,-1 7-102,0-1 0,-1 0-1,0 0 1,-9 14 0,-9 12-435,-3-1 0,0 0 0,-3-2 1,0-2-1,-2 0 0,-2-2 0,0-1 0,-2-2 1,-59 36-1,78-53-270,0-1 1,0 0 0,-18 6-1,-52 4-5089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3:3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13014,'0'0'688,"1"21"-127,-2-4-257,-5 17-64,-4 11-240,-4 14-977,-7 4-3441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3:5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 7395,'0'0'1745,"0"0"-832,-19-4-529,-1 11-800,-4 7-1905,-13-12-3810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4:0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1297,'-7'-21'-1281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4:0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4706,'0'0'2073,"18"-20"1857,1 6-3136,2-2-213,1 0 0,0 2-1,32-16 1,-44 26-525,0 1 0,0 0 1,0 0-1,0 0 0,0 1 0,1 1 0,-1 0 0,1 1 0,-1-1 1,1 2-1,-1 0 0,14 2 0,123 27 1616,-2 1-394,279 23 1,17-57-766,75 3 43,-367 9-99,1151 49 1616,-891-58-1769,480-62 0,-871 59-292,734-78 524,-534 68-339,319 21 0,-415 1-179,319 21 52,3-36 258,-337-4-192,209-6 195,-305 16-337,1 1-1,-1 0 1,0 1 0,1 0 0,-1 1 0,17 6 0,-23-6-6,1-1-1,-1 1 1,0 0 0,1 0 0,-2 1 0,1 0 0,0-1-1,-1 1 1,0 1 0,1-1 0,-2 1 0,1 0 0,-1 0 0,1 0-1,2 7 1,-6-12-8,1 1 0,-1 0 0,1-1 0,-1 1 0,1 0 0,-1 0 0,0 0 0,0-1 0,1 1 0,-1 0 0,0 0 0,0 0 0,0 0 0,0 0 0,0-1 0,0 1 0,0 0 0,0 0-1,-1 0 1,1 0 0,0-1 0,0 1 0,-1 0 0,1 0 0,0 0 0,-1-1 0,1 1 0,-1 0 0,1-1 0,-1 1 0,1 0 0,-1-1 0,0 1 0,1-1 0,-1 1 0,0-1 0,1 1 0,-1-1 0,0 1 0,0-1 0,1 1 0,-2-1 0,-8 0-391,-60-35-2486,24 0-4785,26 13-884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4:1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5891,'11'-9'809,"0"1"0,1 0 0,-1 1 0,2 1 0,-1 0 0,1 0 0,19-5 0,-25 9-673,0 1 0,0-1 0,0 1 0,0 1 0,0-1 0,0 1 1,0 1-1,0-1 0,0 1 0,0 0 0,0 1 0,0 0 0,-1 0 0,1 0 0,0 1 0,7 4 0,-3-2 65,0 0-1,1 0 1,0-1-1,0-1 1,0 0-1,0-1 1,1 0-1,-1 0 1,0-2-1,1 1 1,23-4-1,11-3 427,83-23-1,-78 17-425,352-65 686,-324 68-852,-1 3 0,1 4 0,94 10 1,-45 6-22,-9 0 411,228-2 0,74-72 380,-45 3-516,-314 53-423,0 3 0,0 3 0,69 11 0,-124-12-41,0 1 0,0 0 0,0 0 1,0 1-1,14 7 0,3 10-2135,-24-18 1862,0-1 0,0 1 0,0 0 0,0 0 1,0 0-1,0 0 0,0 0 0,-1 0 0,1 0 0,-1 0 1,0 0-1,1 0 0,-1 3 0,-4 14-7740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4:2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4226,'0'0'1222,"20"5"1619,53 20 1196,-39-12-2791,1-2 0,0-1 0,64 9-1,260-11 578,-186-10-1431,1402-54 176,-877-22-763,-551 51-577,-54 3-3133,-93 24 3834,0 0 0,0 0-1,0 0 1,0 0-1,1 0 1,-1 0 0,0 0-1,0 0 1,0 0-1,0 0 1,0 0 0,0-1-1,0 1 1,1 0-1,-1 0 1,0 0 0,0 0-1,0 0 1,0 0-1,0 0 1,0 0 0,0 0-1,1 0 1,-1 0-1,0 0 1,0-1 0,0 1-1,0 0 1,0 0-1,0 0 1,0 0 0,0 0-1,0 0 1,0 0-1,0-1 1,0 1 0,0 0-1,0 0 1,0 0-1,0 0 1,0 0 0,0 0-1,0-1 1,0 1-1,0 0 1,0 0 0,0 0-1,0 0 1,0 0-1,0 0 1,0-1 0,0 1-1,0 0 1,0 0-1,0 0 1,0 0 0,0 0-1,0 0 1,0 0-1,-1 0 1,1-1 0,0 1-1,-9-20-7913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59 167 16135,'-10'-25'433,"-4"-9"-626,-1-4-623,5 4-1089,4 14-1888,2 4-1106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1:14:2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4882,'0'0'2359,"0"0"-596,0 0-613,19-12-59,-12 15-881,0 0 1,0 1-1,-1-1 0,1 2 0,-1-1 0,1 1 1,-1 0-1,-1 0 0,7 7 0,26 21 1090,76 38 966,42 32-821,-151-100-1429,-1 0 0,0 1 0,0-1 0,0 1 0,0 0 0,-1 0 0,1 0-1,-1 1 1,0-1 0,0 1 0,-1-1 0,3 7 0,-4-8 15,-1 0-1,1 1 0,-1-1 1,0 0-1,0 0 0,0 1 1,-1-1-1,1 0 0,-1 0 1,1 1-1,-1-1 0,0 0 1,-2 5-1,-2 2-19,0 0 1,-1 0-1,0-1 0,-1 0 0,1 0 1,-2 0-1,1-1 0,-15 12 0,-79 57-1147,57-46 58,33-22 254,0-1 1,-1 0-1,-19 8 0,13-9-1557,-1-1 0,-25 4 0,42-9 2185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11301,'3'110'6207,"8"0"-3785,-7-88-2264,1-1 0,0 0 0,1 0 0,2 0 0,0 0 0,1-1 0,23 37 0,-29-53-154,0 1 0,1 0 0,-1-1 0,1 1 0,0-1 0,1 0 0,-1-1 0,1 1 0,-1-1 0,1 0 0,0 0 0,0 0 0,0 0 0,1-1 0,-1 0 1,1 0-1,10 1 0,-8-2-70,0-1 1,0 0-1,0-1 1,0 0 0,-1 0-1,1 0 1,0-1 0,0 0-1,-1-1 1,0 0-1,12-6 1,9-8-537,-1 0 1,-1-2-1,-1-2 0,-1 0 0,25-28 1,51-53-5487,-74 74 2043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366 909 13526,'4'-8'743,"0"0"-1,-1 0 1,0 0-1,0-1 1,-1 1 0,0-1-1,-1 1 1,2-16-1,-4 23-703,0-1-1,1 1 0,-1-1 1,0 1-1,1 0 1,-1 0-1,0-1 0,0 1 1,0 0-1,0 0 1,-1 0-1,1 0 0,0 0 1,0 0-1,0 0 1,-1 1-1,1-1 0,-2-1 1,0 1 40,-5-4-142,1 1 0,-1-1 0,0 2 0,0-1 0,-1 1 0,1 0 0,-1 1 0,1 0 0,-1 1 0,0-1 0,0 2 0,-15-1 0,5 2-19,1 0-1,-1 1 0,1 1 0,-34 10 0,45-10 197,1-1 0,0 1-1,0 0 1,0 0 0,0 1 0,0 0 0,1 0-1,-1 0 1,1 0 0,0 1 0,1 0-1,-1 0 1,1 1 0,0-1 0,-5 9 0,5-5-2,-1 0 0,2 1 0,-1-1 0,1 1 1,1-1-1,0 1 0,0 0 0,1 0 1,0 0-1,1 11 0,0-11-93,1 0 1,-1 0 0,2 0-1,-1 0 1,2 0-1,-1 0 1,1 0-1,1 0 1,0-1-1,0 0 1,1 0-1,0 0 1,0 0-1,1-1 1,0 0-1,1 0 1,0 0-1,0-1 1,0 0-1,1-1 1,14 10-1,-17-13-65,0-1 0,0 0-1,0 0 1,1-1 0,-1 1-1,1-1 1,-1 0-1,0-1 1,1 1 0,0-1-1,-1 0 1,1 0 0,-1-1-1,1 0 1,10-3 0,-6 1-125,0-1 0,0-1 1,-1 1-1,1-2 1,-1 1-1,0-2 0,14-11 1,3-7-614,-1-2 0,-1 0 0,36-55 0,-22 22 208,-3-1-1,-2-2 1,-3-1-1,21-70 1,-10 7 1952,27-156-1,-64 260-1064,0-3 362,2 1-1,0 0 1,20-47 0,-26 71-658,0 1 0,1-1-1,-1 1 1,0 0 0,0-1 0,1 1 0,-1-1 0,0 1 0,1 0 0,-1-1 0,1 1 0,-1 0 0,0 0 0,1-1 0,-1 1 0,1 0 0,-1 0 0,1 0 0,-1-1 0,1 1 0,-1 0 0,0 0 0,1 0 0,-1 0 0,1 0 0,-1 0 0,1 0 0,-1 0 0,1 0 0,-1 0 0,1 0 0,-1 0 0,1 0 0,-1 1 0,1-1 0,-1 0 0,1 0 0,-1 1-1,1-1 1,-1 0 0,1 1 0,14 13 37,-6 3-38,0 0 0,-1 1 0,0 0 0,-2 0 0,7 29 0,13 104-225,-17-95 52,21 167-558,15 87 757,-41-290 65,1 0 1,0 0 0,2-1-1,0 0 1,18 34 0,-22-48-207,0-1 1,0 1-1,0-1 1,0 1 0,1-1-1,-1 0 1,1 0-1,0-1 1,0 1-1,1-1 1,-1 0-1,1 0 1,0 0-1,0-1 1,-1 0-1,2 0 1,-1 0 0,0 0-1,0-1 1,0 0-1,1 0 1,-1 0-1,1-1 1,-1 1-1,1-1 1,9-2-1,-11 2-342,0-1 0,-1 0 0,1 0 0,0 0-1,-1-1 1,1 1 0,6-5 0,15-21-6800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75 425 8196,'-2'7'199,"0"1"1,0 0-1,1 0 1,0 0-1,0 0 1,1 0-1,0 0 1,1 0-1,0 0 0,0 0 1,0 0-1,1-1 1,0 1-1,1 0 1,5 12-1,-4-14-35,-1-1 0,1 1-1,-1-1 1,1 0 0,1 0 0,-1 0-1,1-1 1,0 0 0,0 0 0,0 0-1,0 0 1,1-1 0,0 0-1,-1 0 1,1 0 0,0-1 0,0 0-1,1 0 1,-1-1 0,8 2-1,-7-3-97,0 0-1,0 0 0,0-1 1,-1 0-1,1 0 0,0-1 0,-1 1 1,1-1-1,-1-1 0,1 1 0,-1-1 1,0 0-1,0-1 0,-1 0 1,1 1-1,-1-2 0,1 1 0,-1-1 1,-1 1-1,1-2 0,-1 1 1,8-11-1,-3 3 95,-1 1 1,-1-1-1,0-1 0,0 1 1,-2-1-1,1 0 1,-2 0-1,0-1 0,3-22 1,-6 27-150,-1 1-1,0 0 1,-1 0 0,0 0-1,-1-1 1,1 1 0,-2 1-1,1-1 1,-1 0 0,-1 0-1,1 1 1,-2 0 0,1 0-1,-1 0 1,0 0 0,-1 1-1,1 0 1,-2 0 0,1 0-1,-1 1 1,0 0 0,0 0-1,0 1 1,-1 0 0,0 0 0,-12-5-1,11 6-12,1 0-1,-1 1 1,0 0-1,0 0 1,0 1-1,0 0 1,0 1-1,0-1 1,-1 2-1,1 0 1,0 0-1,-1 0 1,1 1 0,0 1-1,0 0 1,-1 0-1,2 0 1,-1 1-1,0 1 1,0 0-1,1 0 1,0 0-1,0 1 1,0 0-1,1 1 1,-9 7-1,13-11 3,0 1 0,0-1-1,0 1 1,1 0 0,-1 0-1,1 0 1,0 1 0,0-1-1,0 0 1,0 1 0,1-1 0,-1 1-1,1 0 1,0-1 0,0 1-1,0 0 1,0 0 0,1 0-1,0-1 1,0 1 0,0 0-1,0 0 1,0 0 0,1 0-1,0 0 1,1 5 0,1-4-63,0-1 0,-1 1 0,2-1 1,-1 0-1,0 0 0,1 0 0,0 0 0,0-1 1,0 0-1,0 1 0,0-1 0,1-1 0,0 1 1,-1-1-1,1 0 0,0 0 0,0 0 0,0-1 1,7 2-1,10 2-147,0-2 0,1 0 0,-1-2 0,1 0 0,-1-2 0,1 0 0,-1-1 0,0-2 0,1 0-1,26-10 1,18-9 607,122-63 0,19-8 637,-204 92-1033,0 1 0,1-1 0,-1 1 0,1 0 0,0 0 0,-1 1-1,1-1 1,6 1 0,-11 0 2,1 0-1,0 0 1,-1 1-1,1-1 0,-1 0 1,1 0-1,0 1 1,-1-1-1,1 0 0,-1 0 1,1 1-1,-1-1 1,1 1-1,-1-1 0,1 0 1,-1 1-1,0-1 1,1 1-1,-1-1 0,1 1 1,-1-1-1,0 1 1,0 0-1,1-1 0,-1 1 1,0-1-1,0 2 1,1 0 15,-1 1 0,0-1 0,-1 1 0,1-1 0,0 0 0,-1 1 1,1-1-1,-1 1 0,0-1 0,0 0 0,-1 4 0,-5 9 235,-9 20 199,2 1 1,-10 39 0,21-65-306,1 1 0,0 0 0,0-1 0,1 1 0,1 0 0,0 0 0,0 0 0,1-1 0,1 1 0,0 0 0,0-1 0,5 14 0,-5-22-136,-1 1 0,1-1 1,-1 0-1,1 1 0,0-1 1,0 0-1,0 0 0,0 0 0,1-1 1,-1 1-1,0-1 0,1 1 0,-1-1 1,1 0-1,-1 1 0,1-2 1,0 1-1,-1 0 0,1 0 0,0-1 1,0 1-1,0-1 0,-1 0 0,1 0 1,0 0-1,0 0 0,3-1 1,5 0 26,-1 0 1,1-1-1,0-1 1,0 1-1,13-7 1,62-35 160,-70 34-153,1 1 0,0 0 1,1 1-1,0 0 0,0 2 0,37-8 1,-49 13-29,11 3 9,0 9-11,-14-9-16,-1-1 0,1 1 0,0-1 0,0 1 0,0-1 0,0 0 0,0 0 0,0-1 0,0 1 0,0-1 0,0 1 0,0-1 0,0 0 0,0 0 0,0 0 0,0 0 0,4-2 0,0 1 0,-1-1 0,1-1 0,0 1 0,-1-1 0,0 0 0,1-1 0,6-5 1,2-2-16,0-1 0,-1-1-1,0 0 1,21-28 0,-16 14-23,0 0 0,22-46-1,-36 65 30,-2 1 0,1-1 0,-1-1-1,0 1 1,-1 0 0,1-1 0,-2 0-1,1 1 1,-1-1 0,-1 0 0,0 0 0,0 1-1,0-1 1,-4-14 0,4 21 6,0 1 0,-1-1 1,1 1-1,-1 0 0,1-1 0,-1 1 0,1 0 0,-1-1 1,0 1-1,0 0 0,1 0 0,-1 0 0,0 0 1,0-1-1,0 1 0,0 0 0,-1 1 0,1-1 1,0 0-1,0 0 0,0 0 0,-3 0 0,3 1 0,0 0-1,-1 0 1,1 0-1,0 0 1,-1 1-1,1-1 1,0 0-1,-1 1 1,1-1-1,0 1 1,0-1-1,0 1 1,-1 0-1,1 0 1,0-1-1,0 1 1,0 0-1,0 0 1,-1 1-1,-3 4-8,0 0-1,0 1 0,0 0 0,1-1 0,-1 2 1,-4 11-1,2 0-3,0 0 1,2 1 0,0 0-1,1 0 1,1 0 0,0 0-1,2 30 1,1-38 23,1 0 0,1 0-1,0 0 1,1-1 0,0 1 0,1-1 0,0 0 0,1 0-1,0 0 1,1-1 0,0 1 0,0-1 0,1-1 0,9 10 0,-11-13 13,0-1 1,0 0 0,1 0 0,0 0-1,0-1 1,0 1 0,1-2-1,-1 1 1,1-1 0,0 0 0,13 4-1,-16-6-15,0 0 0,0-1-1,-1 1 1,1-1-1,0 0 1,0 0-1,0-1 1,-1 1 0,1-1-1,0 0 1,0 0-1,-1 0 1,1 0-1,-1-1 1,1 1 0,-1-1-1,0 0 1,1 0-1,-1 0 1,0-1-1,0 1 1,0-1 0,-1 1-1,4-5 1,-3 3-7,0-1 1,0 1-1,-1 0 0,0 0 1,0-1-1,0 0 1,-1 1-1,1-1 1,-1 0-1,0 0 0,0 1 1,-1-1-1,0 0 1,0 0-1,0 0 1,0 0-1,-2-7 0,-2-7-7,0 0 0,-14-36 0,9 31 5,8 22-13,1 2-32,0 0-24,0 0 8,4 28 22,-4-25-15,1 0 0,-1 0 0,1-1 0,-1 1 0,1 0 0,0 0 1,0 0-1,1 0 0,-1-1 0,0 1 0,1 0 0,0-1 1,-1 1-1,1-1 0,0 0 0,0 0 0,1 1 0,-1-1 0,0-1 1,1 1-1,-1 0 0,1 0 0,-1-1 0,1 0 0,0 1 1,0-1-1,0 0 0,-1-1 0,1 1 0,0 0 0,0-1 0,0 1 1,4-1-1,2-1 40,-1 0 1,1-1 0,-1 0-1,0-1 1,1 1-1,-1-2 1,0 1 0,-1-1-1,1 0 1,9-7 0,23-18-591,65-62 1,-24 19-1209,-75 67 1771,0 0 1,0 1 0,0 0 0,0 0-1,1 0 1,0 1 0,0-1 0,0 2-1,0-1 1,0 1 0,8-1 0,-8 2 122,-1 1 0,1 0 1,-1 1-1,0-1 1,1 1-1,-1 1 0,0-1 1,0 1-1,0 0 0,0 0 1,0 1-1,0 0 0,6 4 1,-7-5-32,8 7 53,1-2-1,0 0 0,1 0 1,-1-1-1,18 4 1,-28-9-93,0-1 0,0 1 0,0-1 0,0 0 0,0 0 0,1 0 0,-1 0 1,0-1-1,0 1 0,0-1 0,0 0 0,0-1 0,0 1 0,0-1 0,0 1 1,-1-1-1,1 0 0,0-1 0,-1 1 0,0-1 0,1 1 0,-1-1 0,0 0 0,3-4 1,2-2 114,-1-1 0,-1 1 1,1-1-1,-1-1 0,-1 1 1,0-1-1,6-18 1,-11 28-95,0-1 0,0 1 0,1-1 0,-1 0 1,0 1-1,-1-1 0,1 1 0,0-1 0,0 0 1,-1 1-1,1-1 0,-1 1 0,1-1 0,-1 1 0,1-1 1,-1 1-1,0-1 0,0 1 0,0 0 0,0-1 1,0 1-1,0 0 0,0 0 0,0 0 0,-1 0 1,1 0-1,0 0 0,-1 0 0,1 0 0,-1 0 0,1 1 1,-1-1-1,1 1 0,-1-1 0,1 1 0,-1-1 1,-2 1-1,-1-1-29,0 0 0,0 0 1,0 1-1,-1-1 0,1 1 1,0 1-1,0-1 0,0 1 1,-1 0-1,-8 2 0,8 1-9,0-1 1,0 1-1,0-1 0,0 2 0,1-1 0,-1 1 1,1-1-1,0 2 0,0-1 0,1 0 0,0 1 1,0 0-1,0 0 0,1 0 0,-1 1 0,2-1 1,-1 1-1,1-1 0,0 1 0,0 0 0,0 0 1,1 0-1,1 0 0,-1 8 0,0 5 10,1-1 1,0 1-1,2-1 0,0 1 0,1-1 0,1 0 0,11 32 0,-12-44 37,0 1-1,1-1 1,0 0-1,0 0 1,1 0-1,0-1 0,0 1 1,0-1-1,1 0 1,0-1-1,0 1 1,0-1-1,1-1 0,0 1 1,0-1-1,0 0 1,0 0-1,1-1 1,-1 0-1,16 3 0,-14-4-327,0 0 0,1-1 0,-1 0 0,1-1 0,-1 0 0,1 0 0,-1-1 0,1 0 0,-1-1 0,0 0 0,0-1 0,1 0 0,-2 0 0,1-1 0,0 0 0,-1 0 0,13-9 0,8-14-4250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370 121 18040,'-17'9'2633,"-5"23"-2601,2 0-1,-24 54 0,-21 35-245,42-88 173,12-17 122,0 0 0,1 0-1,1 1 1,-8 20 0,16-35 119,22-15 283,-10 5-583,0 0 0,0-1 0,-1 0 0,0-1-1,-1 0 1,0-1 0,-1 0 0,0 0 0,0 0 0,9-22-1,-17 32 36,1 0-1,-1 0 1,0 0-1,-1 0 1,1 0-1,0 0 1,0 0-1,0-1 1,-1 1-1,1 0 1,0 0 0,-1 0-1,1 1 1,-1-1-1,1 0 1,-1 0-1,0 0 1,1 0-1,-1 0 1,0 1-1,0-1 1,1 0-1,-1 0 1,0 1-1,0-1 1,0 1-1,0-1 1,0 1-1,-1-1 1,-32-13-701,32 14 674,-118-39 1031,43 12 3055,74 26-3495,5-1-470,-1 1 1,1-1 0,0 1 0,0 0-1,0 0 1,1 0 0,-1 0-1,0 0 1,0 0 0,0 1 0,1-1-1,-1 1 1,3-1 0,-3 1-9,49-9-221,1 2-1,0 2 1,0 3-1,0 2 1,0 2-1,65 11 1,-106-11 47,35 0-334,-44-2 500,34-7 200,-36 7-213,1 1-1,0-1 1,-1 0 0,1 1-1,0-1 1,-1 1-1,1-1 1,-1 1-1,1-1 1,-1 1 0,1 0-1,-1-1 1,0 1-1,1-1 1,-1 1-1,0 0 1,1 0 0,-1-1-1,0 1 1,0 0-1,0-1 1,1 1-1,-1 0 1,0 0 0,0-1-1,0 1 1,-1 1-1,-9 26-1,-33 30-4,34-47 0,-29 35-22,-69 92 34,94-119 53,1 2-1,0-1 1,2 1 0,0 1 0,-8 27-1,17-47-46,0 0-1,1 0 0,-1 0 0,0 0 0,1 0 1,0 1-1,-1-1 0,1 0 0,0 0 0,0 0 1,0 1-1,0-1 0,1 0 0,-1 0 0,0 0 1,1 0-1,0 1 0,-1-1 0,1 0 0,0 0 0,1 2 1,0-3 4,-1 0 0,1 0 0,-1-1 0,1 1 0,-1 0 0,1-1 0,0 1 0,-1-1 0,1 1 0,-1-1 0,1 0 0,0 1 0,0-1 0,-1 0 0,1 0 0,0 0 0,-1-1 0,1 1 0,0 0 0,2-2 0,9-2 48,0 0 0,0-1 0,-1-1 0,1 0-1,13-10 1,88-66-337,169-158-1,-276 234 230,-2 1-27,1 1 1,-1-1-1,0 0 1,0 0-1,-1-1 1,0 1-1,0-1 1,0 0-1,4-10 1,-12 12-211,-7 2 261,1 1-1,0 0 1,-1 0-1,1 1 1,-1 1-1,1 0 1,0 0-1,-1 1 1,1 0-1,0 1 1,0 0-1,0 0 1,1 1-1,-17 9 1,9-4 76,0 1 0,1 1 0,1 0 0,-1 1 0,2 0 1,0 1-1,-19 23 0,7 0-24,23-33 0,3-3 48,0 0-56,2-5-77,9-18-120,7-15-348,24-38 0,-33 63 515,0 0 0,0 0 0,2 2 0,-1-1 0,1 1 0,21-15 0,-5 9 26,2 1-1,0 1 1,1 1-1,0 2 1,0 1 0,2 2-1,42-8 1,62-20-1055,-131 36 1071,0-1 1,0 1-1,0-1 0,0 0 0,0 0 1,0-1-1,0 0 0,-1 0 0,0 0 0,1 0 1,-1-1-1,0 1 0,-1-1 0,1 0 0,-1 0 1,1-1-1,-1 1 0,0 0 0,-1-1 0,1 0 1,-1 0-1,0 0 0,0 0 0,-1 0 0,1 0 1,-1 0-1,0-7 0,0 10 458,-5-10 733,-20 156-866,-64 218 0,21-109 400,65-240-766,-55 255 38,48-214-456,3 1 1,1 104-1,5-159 402,0 1 1,0-1 0,0 0-1,0 1 1,0-1-1,0 0 1,1 0 0,-1 1-1,0-1 1,0 0 0,1 1-1,-1-1 1,0 0 0,0 0-1,1 0 1,-1 1 0,0-1-1,0 0 1,1 0-1,-1 0 1,0 0 0,1 1-1,-1-1 1,0 0 0,1 0-1,-1 0 1,0 0 0,1 0-1,-1 0 1,0 0-1,1 0 1,-1 0 0,0 0-1,1 0 1,-1 0 0,0 0-1,1 0 1,-1-1 0,0 1-1,0 0 1,1 0-1,-1 0 1,0 0 0,1-1-1,-1 1 1,0 0 0,0 0-1,1 0 1,-1-1 0,0 1-1,0 0 1,0 0 0,1-1-1,-1 1 1,0 0-1,0-1 1,4-6-179,0-1-1,-1 1 0,0-1 1,0 1-1,-1-1 1,3-13-1,0-2-185,86-357-2165,59-204 4126,-146 572-1494,28-74 696,-29 80-659,0 0 0,0-1 0,1 1 0,0 1 0,0-1 0,0 1 0,0-1 0,1 1 0,0 0 0,7-5 0,-7 8-63,0 0-1,0 0 0,-1 1 1,1 0-1,0 0 1,0 0-1,0 0 0,0 1 1,1 0-1,-1 0 1,0 0-1,0 0 0,0 1 1,0 0-1,0 0 1,0 1-1,7 2 1,4 2-42,0 1 0,-1 0 0,29 18 0,-37-20 3,0 0 1,0 0-1,-1 0 0,0 1 1,0 0-1,0 1 0,-1-1 1,0 1-1,0 0 0,0 0 1,-1 1-1,0-1 0,-1 1 1,0 0-1,0 0 0,0 0 1,-1 0-1,0 0 0,-1 1 1,0-1-1,0 1 0,-1-1 1,0 1-1,-2 14 0,-1-10 19,0 1 0,0-1 0,-1 0 0,-1 0-1,0 0 1,-1 0 0,-1-1 0,0 0 0,0 0 0,-1-1 0,0 0 0,-1 0-1,-1-1 1,-14 13 0,10-12-65,-2 0 0,1 0 0,-1-1 1,0-1-1,-1-1 0,0 0 0,0-2 0,-23 7 0,35-12 3,-1 0 0,1 0 0,-1 0 0,0-1-1,1 0 1,-1 0 0,0 0 0,0-1 0,1 1 0,-1-1 0,1-1-1,-1 1 1,-6-4 0,8 3 2,0-1-1,1 1 1,-1-1 0,1 0-1,-1 0 1,1 0 0,0 0-1,0-1 1,1 1 0,-1-1 0,1 0-1,0 0 1,0 0 0,0 0-1,0 0 1,1 0 0,-1 0-1,1 0 1,-1-7 0,1 4-62,0 0 0,0 0 0,1 1 0,0-1 1,0 0-1,1 0 0,-1 1 0,2-1 0,-1 0 0,1 1 1,-1-1-1,2 1 0,-1 0 0,5-8 0,-1 4-497,0 1 0,1-1-1,0 1 1,0 0-1,1 1 1,0 0-1,16-12 1,17-12-5142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11861,'0'0'2860,"-2"4"-800,-2 8-1285,0 1-1,1 0 1,1 0-1,0 1 1,1-1-1,0 16 1,-3 24-328,-9 19-341,-24 79-1,-5 22-873,42-161 639,7-12 96,5-10 33,-12 10-4,21-25 9,0 0 0,33-57 0,-13 18 23,-5 11 33,3-5 172,50-57 0,-77 101-188,1 0-1,0 1 1,1 0 0,0 2-1,1-1 1,1 2 0,-1 0-1,2 1 1,18-8 0,-29 14-51,0 1 0,0 0-1,0 0 1,0 0 0,1 1 0,-1 0 0,0 0 0,1 0-1,-1 1 1,1 0 0,-1 0 0,1 1 0,-1 0 0,0 0-1,1 0 1,-1 1 0,0 0 0,0 0 0,0 1 0,0-1 0,0 1-1,-1 1 1,1-1 0,-1 1 0,0 0 0,0 0 0,0 0-1,-1 1 1,1 0 0,-1 0 0,0 0 0,-1 0 0,1 1 0,-1-1-1,0 1 1,0 0 0,-1 0 0,4 12 0,4 16-182,-2 0 1,6 52-1,5 21 46,-19-106 104,0 0-1,0 0 0,0 0 0,0-1 1,0 1-1,1 0 0,-1 0 0,0-1 0,1 1 1,-1 0-1,1-1 0,-1 1 0,0 0 1,1-1-1,0 1 0,-1 0 0,1-1 0,-1 1 1,1-1-1,0 1 0,-1-1 0,1 0 0,0 1 1,-1-1-1,1 1 0,0-1 0,0 0 1,-1 0-1,1 0 0,0 1 0,0-1 0,0 0 1,-1 0-1,1 0 0,0 0 0,0 0 1,0 0-1,-1 0 0,1-1 0,0 1 0,1 0 1,0-1-316,0 0 1,0 0 0,0 0 0,0 0-1,0 0 1,-1-1 0,1 1-1,0 0 1,-1-1 0,1 1-1,-1-1 1,3-3 0,0-21-6781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90 707 15911,'2'-17'72,"1"0"0,1 0 0,1 0 0,1 1 0,0-1 0,1 1 0,0 1 0,12-17 0,19-45-733,-38 77 660,0-1 1,1 1-1,-1-1 1,0 1-1,0-1 0,1 1 1,-1-1-1,0 1 1,0-1-1,0 1 0,1-1 1,-1 1-1,0-1 1,0 0-1,0 1 0,0-1 1,0 1-1,0-1 1,0 1-1,0-1 0,-1 1 1,1-1-1,0 0 1,0 1-1,0-1 0,0 1 1,-1-1-1,1 1 1,0-1-1,-1 1 0,1 0 1,0-1-1,-1 1 1,1-1-1,0 1 0,-1 0 1,1-1-1,-1 1 1,1 0-1,-1-1 0,1 1 1,-1 0-1,1 0 1,-1-1-1,1 1 1,-1 0-1,1 0 0,-1 0 1,1 0-1,-1 0 1,0 0-1,1 0 0,-1 0 1,1 0-1,-1 0 1,0 0-1,-32 10 91,23-3 68,0 0 0,1 1 1,-1 0-1,2 1 0,-1 0 1,1 1-1,0 0 0,1 0 0,0 0 1,1 1-1,0 0 0,1 0 0,-5 14 1,4-9 34,1 0 1,1 0 0,0 0 0,1 1 0,0-1 0,1 1-1,1 0 1,1-1 0,2 21 0,-2-34-179,1 0 0,-1 1 1,1-1-1,-1 0 0,1 0 0,0-1 0,0 1 1,1 0-1,-1 0 0,0 0 0,1-1 0,0 1 1,-1-1-1,1 1 0,0-1 0,0 0 0,1 1 1,-1-1-1,0 0 0,1-1 0,-1 1 0,1 0 1,0-1-1,-1 1 0,1-1 0,0 0 1,0 0-1,0 0 0,0 0 0,0-1 0,0 1 1,0-1-1,0 0 0,0 1 0,0-1 0,0-1 1,0 1-1,0 0 0,4-2 0,6 0-44,0-2 0,0 1 0,-1-2 0,1 0 0,-1 0 0,0-1 0,21-14 0,-8 2-470,-1-1 0,-2-1-1,0-2 1,0 0 0,-2-1 0,-1-1 0,-1 0-1,-1-2 1,26-54 0,-26 43-109,-2-1 0,-1 0 0,-2-1 0,-2-1 1,-2 0-1,-1 0 0,1-41 0,-3 15 2232,1-37 5105,3 152-5128,-17 42-1605,-3-1 0,-5 0 0,-31 102 0,-17 88-3542,54-224 342,-2-18-3026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142 120 19801,'-13'-21'720,"-3"-9"-592,-2-2-336,5 9-400,13 23-528,-20-13-609,6 18-928,-8 6-1121,-4 10-720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86 756 3794,'-62'49'8166,"59"-47"-6613,3-2-54,0 0-114,-6 8 398,6-8-1732,-1 1 1,1-1 0,-1 0 0,1 1-1,-1-1 1,1 0 0,-1 1-1,1-1 1,-1 1 0,1-1-1,0 1 1,-1-1 0,1 1-1,0-1 1,-1 1 0,1 0-1,0-1 1,0 1 0,-1-1 0,1 1-1,0 0 1,0-1 0,0 1-1,0 0 1,0 0 0,-3 21 178,1 0 1,1-1-1,1 1 1,4 38-1,-4-59-270,0 0-1,0 0 1,0 0 0,1 1-1,-1-1 1,0 0-1,0 0 1,1 0 0,-1 0-1,1 0 1,-1 0-1,1 0 1,-1 0 0,1 0-1,0 0 1,-1 0 0,1 0-1,0 0 1,0 0-1,0-1 1,0 1 0,0 0-1,1 0 1,-1-1 25,0 0 1,0 0-1,0 0 0,0-1 1,0 1-1,0 0 0,0-1 1,-1 1-1,1-1 0,0 1 1,0-1-1,0 1 0,0-1 1,-1 1-1,1-1 0,0 0 1,-1 0-1,1 1 0,0-1 1,0-1-1,25-47-26,-17 17 185,-1-1 0,4-41 0,-12 70-74,0 4-22,0 0-22,0 0 17,0 0 11,0 0 39,2 3 83,7 13 130,-2 0 0,0 1 0,-1 0 0,0 0 0,2 19 0,-3-14-73,2-1 0,15 39-1,-21-59-230,0 1-1,0 0 1,0 0-1,0 0 1,0-1-1,0 1 1,1-1-1,-1 1 0,1-1 1,-1 0-1,1 1 1,-1-1-1,1 0 1,0 0-1,0 0 1,-1 0-1,1 0 0,0 0 1,0-1-1,0 1 1,0-1-1,0 1 1,0-1-1,0 0 0,0 0 1,0 0-1,0 0 1,0 0-1,0 0 1,0 0-1,0-1 1,0 1-1,0-1 0,0 0 1,0 1-1,0-1 1,0 0-1,0 0 1,1-1-1,6-3-47,0-1-1,0 0 1,-1 0 0,0-1-1,0 0 1,9-11 0,23-31-338,-2-1-1,-2-2 1,51-102 0,-40 55 207,47-143-1,-87 219 193,9-20-68,-2 0-1,-2-1 0,-2 0 0,8-86 1,-21 117 444,-4 14-42,-7 14 7,1 11-125,1 0-1,1 1 1,1 1-1,-9 44 1,4-17-173,-32 121 315,8 2 0,-30 352-1,68-519-393,0 3 31,0 1 0,1-1 1,1 1-1,3 20 0,-4-33-28,1 1 0,-1-1 0,1 0 0,-1 1 0,1-1 0,0 0 0,0 1 0,0-1 0,0 0 0,1 0-1,-1 0 1,0 0 0,1 0 0,0 0 0,-1-1 0,1 1 0,0 0 0,0-1 0,0 1 0,0-1 0,0 0 0,0 0 0,0 0 0,0 0 0,1 0-1,-1 0 1,0 0 0,1-1 0,-1 1 0,1-1 0,-1 0 0,0 1 0,4-2 0,8 0-392,1-1-1,-1-1 1,0 0-1,0-1 1,0-1-1,0 0 1,16-10-1,-18 9-767,1-1 0,-2 0 0,1-1-1,12-11 1,14-30-7292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867 329 12054,'14'-34'1943,"-1"4"-1195,-1 0 0,-2-1-1,-1 0 1,-1-1 0,5-44-1,-13 73-719,1 1-1,-1-1 1,0 0 0,0 0-1,0 0 1,-1 0 0,1 0-1,-1 0 1,1 1-1,-1-1 1,0 0 0,0 0-1,0 1 1,-1-1 0,1 1-1,-1-1 1,1 1-1,-1 0 1,0-1 0,-2-2-1,1 4-32,1 0 0,0 1 0,0-1 0,0 0-1,-1 1 1,1-1 0,0 1 0,-1 0 0,1-1 0,0 1-1,-1 0 1,1 1 0,0-1 0,-1 0 0,1 1 0,0-1-1,-1 1 1,1 0 0,0-1 0,0 1 0,0 0 0,0 1-1,0-1 1,-3 2 0,-23 15-30,1 1 0,1 1 0,1 1 1,1 1-1,1 1 0,-24 31 0,9-4 459,2 1-1,-38 73 1,23-23 701,-58 167 0,-14 117-543,121-378-581,-56 196-89,9 2-1,9 2 0,-17 262 1,58-367-956,-1-99 249,-2-27-2283,-6-9-844,-13-16-3324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15623,'0'0'3314,"21"-20"-2018,2 9-543,8-2-33,10 3 16,11 2-47,14 0-113,12 0-256,14-1-176,11 1-288,8 2-400,0 6-513,-5 0-864,-8-2-3265,-9-6-4658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2:1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16 17224,'41'-16'3356,"-40"17"-3353,-1-1 0,0 0 0,1 0 0,-1 1 0,0-1 0,1 0 0,-1 1 0,0-1 0,1 0 0,-1 1 0,0-1 0,0 0 0,1 1-1,-1-1 1,0 1 0,0-1 0,0 1 0,0-1 0,1 0 0,-1 1 0,0-1 0,0 1 0,0-1 0,0 1 0,0-1 0,0 1 0,0-1 0,0 1 0,0-1 0,-1 0 0,1 1 0,0-1 0,0 1 0,0-1 0,0 1 0,-1 0-1,-2 5-2,-1 0 0,0 0 0,-1-1 0,1 1 0,-1-1 0,0 0 0,0 0 0,0-1 0,-12 8 0,1 0 0,-101 77 70,-32 26 211,127-96 50,2 1 0,0 0 0,1 2 1,-22 32-1,39-52-281,1 0 0,0-1 1,0 1-1,0 0 0,0 0 1,0 0-1,0 0 1,1 0-1,-1 0 0,0 0 1,1 0-1,0 0 0,-1 0 1,1 1-1,0-1 0,1 3 1,-1-4-16,0 0 0,1 0 0,-1 0 0,1 0 0,0 0 0,-1 0 0,1 0 0,0 0 0,0 0 0,-1-1 0,1 1 0,0 0 0,0 0 0,0-1 0,0 1 0,0-1 0,0 1 0,0-1 0,0 1 0,0-1 0,2 1 0,6 1 89,-1-1 0,0 0 0,1-1 0,0 0 0,-1 0 0,15-3 0,39-8 198,-1-3 1,73-27-1,-63 18-443,76-14 1,-166 55-211,-67 38 226,-105 50 0,105-61 51,-124 85 1,204-126-162,-16 15 258,11-5-2809,36-13-881,-24-2 3440,1 1 1,-1 0-1,0-1 0,1 1 0,-1-1 1,0 1-1,0-1 0,0 0 0,0 1 1,0-1-1,0 0 0,0 0 0,0 0 1,0 0-1,0 0 0,0 0 0,1-2 1,9-32-7056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3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2518 14887,'213'-137'3099,"189"-108"-1468,513-187-470,35 74-956,379-50-252,19 65-549,-1199 308 388,290-77-785,-313 75 181,169-76 0,-240 87 251,63-38 0,-105 56 286,0-1-1,-1 0 0,0 0 1,0-1-1,-1-1 0,0 0 1,-1-1-1,0 1 0,-1-2 0,9-15 1,-17 25 87,0 1 0,0 0 0,0-1-1,0 1 1,-1 0 0,1-1 0,-1 1 0,1-1 0,-1 1 0,0-1 0,0 1 0,0-1 0,-1-4 0,-17-31-3897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3:2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679 221 12998,'-46'-10'794,"-246"-57"2578,223 47-2715,1-3-1,-71-34 1,74 24-182,96 24-459,26 7-24,85 9 0,-49 0 5,246 14-95,-1 16-1,420 100 0,393 200-149,81 19-4874,-934-296-766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9 234 7203,'0'0'2836,"-1"1"-2493,0 0 1,0 1-1,1-1 0,-1 0 0,0 0 0,1 1 1,-1-1-1,1 0 0,-1 1 0,1-1 1,-1 1-1,1-1 0,0 2 0,3 1-124,0-1-1,0-1 1,0 1-1,1 0 1,-1-1-1,1 0 0,-1 0 1,1 0-1,0 0 1,0 0-1,0-1 1,0 0-1,6 1 1,0 1 119,0-1 0,1-1 0,-1 0 0,21 0 0,-20-3-343,-1 0-1,1-1 1,-1 0-1,0-1 1,0 0-1,0-1 1,-1 0-1,1 0 1,-1-1 0,0 0-1,-1 0 1,1-1-1,-1-1 1,-1 1-1,1-1 1,-1 0 0,-1-1-1,0 0 1,0 0-1,0 0 1,-1-1-1,-1 1 1,0-1 0,0-1-1,-1 1 1,3-14-1,-5 21 10,-1 0 0,0-1 1,0 1-1,0 0 0,0-1 0,0 1 0,-1-1 0,1 1 0,-1 0 0,0-1 1,0 1-1,0 0 0,-1 0 0,1 0 0,-1 0 0,1 0 0,-1 0 0,0 0 1,0 1-1,0-1 0,-1 1 0,1-1 0,-1 1 0,1 0 0,-1 0 0,0 0 1,0 0-1,0 0 0,0 1 0,0-1 0,0 1 0,0 0 0,0 0 0,-1 0 0,1 0 1,0 1-1,-1-1 0,-6 1 0,2-1 7,-1 1 1,0 0 0,0 0-1,1 1 1,-1 0-1,0 1 1,1 0-1,-1 0 1,1 1-1,0 0 1,-1 0-1,1 1 1,1 0-1,-9 6 1,12-7-27,0 0 0,0 0 0,1 1 1,-1 0-1,1 0 0,0 0 0,0 0 1,0 0-1,0 0 0,1 1 0,0-1 0,0 1 1,0 0-1,0 0 0,1-1 0,0 1 1,0 0-1,0 0 0,0 0 0,1 10 1,1-9-11,0 0 1,0 0 0,1 0 0,0 0 0,0-1 0,0 1 0,1-1 0,-1 0-1,1 1 1,1-1 0,-1 0 0,1-1 0,0 1 0,0-1 0,0 1 0,1-1 0,6 5-1,38 25-803,71 38 0,-45-32-4778,-35-21-2197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3:3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6339,'1'-4'2561,"6"-7"-911,0 0 0,1 0 0,17-19 0,-23 28-1547,19-18 1281,-20 20-1358,-1-1-1,1 0 1,0 1 0,0 0-1,0-1 1,-1 1-1,1-1 1,0 1 0,0 0-1,0 0 1,0-1-1,0 1 1,0 0 0,0 0-1,-1 0 1,1 0-1,0 0 1,0 0 0,0 0-1,0 0 1,0 1 0,0-1-1,0 0 1,0 1-1,-1-1 1,1 0 0,0 1-1,0-1 1,0 1-1,-1-1 1,1 1 0,1 0-1,6 10-10,0-1-1,0 1 1,-1 1-1,0 0 1,-1-1 0,0 2-1,-1-1 1,6 25-1,23 117 92,-29-126-92,6 40 24,-4 0 0,-3 1 1,-3-1-1,-2 1 0,-15 90 0,16-147 202,2-10-58,11-23 41,13-41-78,-23 56-143,192-449-52,-110 303 8,-74 135 45,1 0-1,1 0 1,0 1-1,1 1 1,1 0-1,20-15 1,-15 20-16,-2 10-1,-13 3 23,0 0-1,0 0 1,0 1 0,-1-1-1,1 1 1,-1 0-1,0 0 1,0 1-1,-1-1 1,1 1-1,-1 0 1,0 0-1,0 0 1,0 0 0,2 9-1,6 12 61,11 50 0,66 336 1412,-86-398-1489,-2-11 13,4-24-69,8-36 37,3 1 0,2 0 0,3 1 0,2 1 0,2 2 0,57-92 0,-78 139 30,1-1 0,0 1 1,0 0-1,1 0 0,-1 1 1,1-1-1,0 1 0,0 0 1,1 0-1,-1 1 1,1 0-1,0 0 0,8-3 1,-11 5-3,1 0 0,0 0 1,0 1-1,0 0 0,0 0 1,0 0-1,0 0 1,0 1-1,0 0 0,0-1 1,-1 1-1,1 1 1,0-1-1,-1 0 0,1 1 1,0 0-1,-1 0 0,0 0 1,1 0-1,-1 0 1,0 1-1,0 0 0,2 3 1,9 9-29,-1 1 0,-1 0 1,-1 1-1,0 1 0,-1 0 1,-1 0-1,-1 1 0,0 0 0,4 20 1,-2-10-415,2 0 0,26 49 0,-35-73 197,-1 0 0,1-1 0,1 1 0,-1-1 0,1 0 0,-1 0 1,1 0-1,0-1 0,0 1 0,1-1 0,-1 0 0,1 0 0,0-1 0,0 1 1,0-1-1,9 3 0,16-6-4390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3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7123,'0'0'2652,"0"0"-747,0 0-542,0 0-245,0 0-149,3 2-174,10 3-686,0-1 0,1 0 0,-1 0 0,1-1 0,-1-1 0,1-1 0,0 0 0,0 0 0,0-1 0,-1-1 0,1-1 0,0 0 0,-1 0 0,1-1 0,-1-1 0,19-8 0,-13 5-120,1-2 1,-1 0-1,-1-1 0,0-1 0,0 0 0,-1-2 0,0 0 0,-1-1 1,-1 0-1,18-23 0,-29 31-44,0-1 0,0 1 0,-1-1 0,0 0 0,0 0 0,-1 0 1,1 0-1,-2 0 0,1-1 0,-1 1 0,0 0 0,-1-1 0,1 1 0,-2-12 0,0 17 49,1-1 0,0 0 0,-1 0 0,1 1 0,-1-1 0,0 0-1,0 1 1,0-1 0,0 1 0,0-1 0,0 1 0,-1-1 0,0 1-1,1 0 1,-1 0 0,0 0 0,0 0 0,0 0 0,0 0 0,0 0-1,0 1 1,-1-1 0,1 1 0,-1 0 0,1 0 0,-1-1 0,1 1-1,-1 1 1,1-1 0,-1 0 0,0 1 0,0-1 0,1 1 0,-1 0-1,0 0 1,0 0 0,1 0 0,-1 1 0,0-1 0,-5 2 0,-1 1 15,0 0 0,1 0 0,-1 1 0,1 0 0,-1 1 0,1 0 0,0 0 0,1 1 0,-1 0 0,1 0 0,-12 14 0,-2 4 110,1 1 1,-20 33-1,26-35-68,1 1 0,0 0 0,-16 46-1,27-64 31,-1 0-1,1 1 0,1-1 1,-1 0-1,1 1 1,0-1-1,1 1 0,-1-1 1,1 1-1,1-1 1,-1 1-1,1-1 0,0 1 1,1-1-1,-1 1 1,1-1-1,1 0 0,-1 0 1,1 0-1,0 0 1,5 7-1,-3-8 0,0 0-1,1 0 1,-1-1-1,1 0 1,0 0-1,0 0 1,1-1-1,-1 0 1,1 0-1,-1-1 1,1 0-1,0 0 1,8 1-1,12 1-314,0-1-1,30 0 1,-19-2-572,11 0-1485,-5-5-2641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3:3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42 11493,'-14'-21'4979,"13"19"-4932,-1 0 0,0 0 1,0 1-1,0-1 1,0 1-1,0-1 0,0 1 1,-1 0-1,1 0 1,0-1-1,-1 2 0,1-1 1,-1 0-1,1 0 0,-1 1 1,1 0-1,-5-1 1,1 1 14,-1 0 1,0 1-1,1 0 1,-1 0-1,0 0 1,-10 5-1,-1 1-37,0 1 0,0 1-1,1 0 1,-16 13 0,12-8-17,6-5 17,0 2-1,1-1 1,1 2-1,-14 14 0,27-25 24,1-1 0,0 1 0,0 0 0,0-1 0,0 1 0,0-1 0,0 1 0,-1-1 0,1 0 0,0 1 0,0-1 1,1 0-1,-1 0 0,0 1 0,0-1 0,0 0 0,1 0 0,31 0 592,0-1 1,43-7-1,22-1-264,-74 8-350,-1 2 1,0 1 0,0 1 0,42 10 0,-57-11-38,0 0 1,0 0 0,0 1 0,-1 1-1,1-1 1,-1 1 0,1 1 0,-1-1-1,-1 1 1,1 0 0,-1 1 0,0 0 0,0 0-1,0 0 1,-1 0 0,7 12 0,-10-15-35,-1 0 0,0 0 0,1-1 0,-1 1 0,-1 0 0,1 0 0,0 0 0,-1 1 0,0-1 0,0 0 0,0 0 0,0 0 0,0 0 0,0 0 0,-1 0 0,1 0 0,-1 0 0,0 0 0,-2 3 0,1 0-95,-1-1-1,-1 0 0,1 0 1,-1 0-1,0 0 1,0-1-1,0 1 1,0-1-1,-7 5 1,-4 1-393,-1 0-1,0-1 1,0-1 0,0 0 0,-30 9 0,26-12 317,0-1 0,-1 0 1,1-1-1,-1-1 0,1-1 1,-1-1-1,0-1 0,1-1 1,-1-1-1,1 0 0,0-2 1,-39-13-1,56 17 258,0-1 0,-1 0 0,1 1 0,0-1 0,0-1 0,0 1 0,0 0 1,0-1-1,0 1 0,1-1 0,-5-5 0,7 7-27,-1 0-1,1 0 1,0 0 0,-1 0 0,1 0 0,0-1 0,-1 1-1,1 0 1,0 0 0,0 0 0,0 0 0,0 0-1,0-1 1,0 1 0,1 0 0,-1 0 0,0 0-1,0 0 1,1 0 0,-1 0 0,1 0 0,-1 0 0,1 0-1,-1 0 1,1 0 0,0 0 0,0 0 0,-1 0-1,1 1 1,0-1 0,0 0 0,0 0 0,0 1-1,0-1 1,0 0 0,0 1 0,0-1 0,0 1-1,0 0 1,0-1 0,0 1 0,1 0 0,8-4-755,-1 1 0,1 0 0,0 0-1,15-1 1,16-1-6249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3:3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255 196 10245,'-2'-2'330,"-1"0"0,0 0 1,0 1-1,0-1 0,0 1 0,0-1 1,0 1-1,0 0 0,0 0 1,0 0-1,-1 1 0,1-1 0,0 1 1,-1 0-1,1 0 0,0 0 1,-1 0-1,-4 1 0,2 1-116,0 0 0,0 0-1,0 1 1,0-1 0,1 1 0,-1 0-1,1 1 1,0-1 0,-7 7 0,-2 3-121,1 1 0,0 1 0,1 0 0,1 0 1,-16 28-1,21-32-90,1 0 0,0 0 0,0 1 0,1-1 0,1 1 0,0 0-1,0 0 1,-1 16 0,4-23 42,0-1 0,0 0 0,0 1-1,1-1 1,-1 1 0,1-1 0,0 0 0,0 0-1,1 0 1,-1 1 0,1-1 0,0 0-1,0-1 1,0 1 0,0 0 0,1-1-1,0 1 1,0-1 0,0 0 0,0 0-1,0 0 1,0 0 0,1 0 0,-1-1 0,1 1-1,5 1 1,2 0 45,-1 0 1,1-1-1,0 0 0,0-1 0,0 0 1,1-1-1,-1 0 0,0-1 1,0-1-1,1 1 0,-1-2 0,0 1 1,0-2-1,0 1 0,0-1 1,-1-1-1,15-6 0,-1-2-103,0 0-1,0-1 1,-1-1 0,-1-1-1,-1-2 1,24-21-1,-31 24-46,-1-1 0,0 0-1,-1-1 1,0 0-1,-1-1 1,-1 0-1,-1-1 1,12-32-1,-18 43-6,-1-1 0,0 0-1,-1 1 1,0-1 0,0 0-1,0 0 1,-1 0 0,0 0-1,-1 0 1,-2-13 0,1 15-33,0 1 0,0-1 0,0 1 0,-1 0 0,0 0 0,0 0 1,0 0-1,0 1 0,-1-1 0,0 1 0,0 0 0,0 0 0,0 0 0,-1 1 0,1-1 1,-8-3-1,-2-1-350,0 1 0,-1 1-1,1 0 1,-1 1 0,-1 1 0,-19-3 0,-97-8-5007,119 14 4647,-68-5-5684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3:3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70 11781,'-5'-8'797,"0"1"-1,0 0 0,0 1 1,-1 0-1,0-1 1,-1 2-1,1-1 0,-1 1 1,-10-6-1,15 11-737,1-1 1,-1 1-1,0 0 0,0 0 0,0 0 1,1 0-1,-1 0 0,0 0 0,0 0 1,0 1-1,1-1 0,-1 1 1,-3 0-1,-4 1 1520,17 3-1505,0 1-1,0 0 0,-1 0 1,0 0-1,0 1 1,-1 0-1,0 1 0,0-1 1,0 1-1,6 14 0,8 16 49,16 47-1,2 1 56,-29-69-155,-5-12-8,-1 0 0,0 1 0,-1 0 0,1 0-1,-1-1 1,2 12 0,-3-15-28,-1 0 1,0-1-1,-1 1 0,1 0 1,0-1-1,0 1 0,-1 0 1,1-1-1,-1 1 1,1 0-1,-1-1 0,0 1 1,0-1-1,1 1 0,-1-1 1,0 0-1,0 1 0,-1-1 1,1 0-1,0 1 1,0-1-1,-1 0 0,1 0 1,0 0-1,-1 0 0,1-1 1,-1 1-1,1 0 1,-1-1-1,-2 2 0,-9 3-284,-1-1-1,0 0 1,0-1-1,0 0 1,-1-1 0,1-1-1,-1 0 1,1-1-1,-1 0 1,-19-4-1,16 1-459,1 0 1,0-1-1,0-1 0,0-1 0,1 0 0,0-1 1,0-1-1,-19-12 0,-4-11-4548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5:13:3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1141 15207,'-16'-4'391,"0"-1"-1,0 0 1,1 0 0,-1-2-1,1 0 1,-18-11-1,30 15-363,0 1-1,0 0 0,0-1 0,0 1 0,0-1 0,0 0 0,1 0 0,0 0 0,-1-1 0,1 1 1,0 0-1,0-1 0,1 1 0,-1-1 0,1 0 0,0 1 0,0-1 0,0 0 0,0 0 0,1 0 1,-1 0-1,1 0 0,0 0 0,0 0 0,1 0 0,-1 1 0,1-1 0,0 0 0,0 0 0,0 0 1,3-6-1,-1 4-17,1-1 0,-1 2 0,1-1 0,0 0 1,1 1-1,-1 0 0,1 0 0,0 0 1,0 1-1,1-1 0,-1 1 0,1 1 0,0-1 1,0 1-1,0 0 0,1 0 0,-1 1 0,1-1 1,8-1-1,16-2 76,0 0 1,61-3 0,-63 7 36,919-123 3172,-947 124-3291,1667-278 1421,19 130-1453,-427 158 303,-261 5-1367,-814-19-107,357-55-1,-408 34-247,-1-7 0,-2-5 0,164-71 0,-176 50-2639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4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 7443,'0'-2'3459,"-2"-9"-1815,1 12 3138,-2 3-4703,2 1 0,-1-1 0,0 1 0,1 0 0,0 0 0,0-1 0,1 1 0,-1 0 0,1 0 0,0 0 0,0 0 0,1 5 0,11 69 532,-7-53-462,8 57 76,26 131 1058,-31-179-1074,2-1 1,1-1-1,31 64 1,-38-90-259,0 0 0,0-1 0,1 0 0,-1 0 0,1 0 1,1 0-1,-1-1 0,1 0 0,10 8 0,-13-12-236,-3-1-150,1 0 276,0 0 1,-1 0-1,1 0 0,0 0 1,0-1-1,0 1 0,0 0 1,-1-1-1,1 1 0,0 0 1,0-1-1,-1 1 0,1-1 0,0 0 1,-1 1-1,1-1 0,0 1 1,-1-1-1,1 0 0,0-1 1,-1-16-2547,-3-3-1810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4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5779,'0'0'1560,"1"-4"-391,51-114 3968,-35 85-4609,2 1 0,1 1 0,36-42 0,-48 64-331,0 1 0,1 1 0,-1-1 0,2 1 0,-1 1 0,1 0 0,0 0 0,0 1 0,1 0 0,-1 1 0,1 0 0,0 0 0,1 1 0,-1 1 1,0 0-1,1 1 0,11-1 0,17 3 413,0 2 0,0 1 0,62 15 1,-2-1-805,-52-9 261,-47-9-84,0 0 0,0 0 0,0 1 0,0-1 0,-1 0 0,1 1 0,0-1 0,0 0 0,0 1 0,0-1 1,-1 1-1,1 0 0,0-1 0,-1 1 0,1-1 0,0 1 0,-1 0 0,1 0 0,-1-1 0,1 1 0,-1 0 0,1 0 0,-1 0 0,1 0 0,-1-1 0,0 1 0,0 0 1,1 0-1,-1 0 0,0 0 0,0 0 0,0 0 0,0 0 0,0 1 0,0-1-191,-1 1 0,1-1 0,-1 1 1,1 0-1,-1-1 0,1 1 0,-1-1 0,0 0 0,1 1 1,-1-1-1,0 0 0,0 1 0,0-1 0,0 0 0,0 0 1,-1 0-1,1 0 0,0 0 0,0 0 0,-1 0 0,1 0 1,-3 1-1,-23 10-5776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4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5699,'2'-3'2555,"-1"0"-2181,0 1-1,1-1 0,-1 1 0,0 0 0,1 0 0,0-1 0,-1 1 0,1 0 1,0 1-1,0-1 0,0 0 0,0 0 0,0 1 0,4-3 0,-3 5-67,-1-1-1,1 1 0,0-1 1,-1 1-1,1 0 0,-1 0 1,1 0-1,-1 0 1,0 1-1,0-1 0,1 0 1,-1 1-1,2 2 0,12 7 431,4 0-616,0 0 0,1-1 0,0-1 0,0-1 1,1-1-1,0 0 0,0-2 0,1-1 0,-1-1 0,1 0 0,33-2 0,-38-1-115,-1-1-1,0-1 0,0-1 1,0 0-1,0-1 0,0-1 0,-1-1 1,1 0-1,-1-1 0,-1 0 1,0-2-1,0 0 0,0 0 0,-1-2 1,24-22-1,-16 10-319,-1-1 0,18-27 1,-32 41-624,-2 0 1,1 0 0,-1 0-1,-1 0 1,4-14 0,-7 21-1923,-1 3-1329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4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10165,'0'0'1627,"0"0"-469,0 0-392,0 0-235,0 0-158,0 0-10,0 0 2,0 0-10,19 10 654,-12 1-789,-1 0 0,0 0 1,-1 0-1,0 1 1,-1 0-1,0 0 0,-1 0 1,3 16-1,-2 13-11,0 51 1,-3-53-217,9 64-1,3 3 49,-10-72 9,2 0 0,0-1 0,19 60 0,-23-91-64,0 1 0,0-1 1,0 1-1,0-1 1,0 0-1,0 1 0,1-1 1,-1 0-1,1 0 1,0 0-1,-1 0 0,1 0 1,4 3-1,-5-5-17,-1 0-1,1 0 1,-1 0-1,1 1 0,0-1 1,0 0-1,-1 0 1,1 0-1,0 0 0,-1 0 1,1 0-1,0 0 1,-1 0-1,1-1 0,0 1 1,-1 0-1,1 0 1,0-1-1,-1 1 0,1 0 1,0-1-1,-1 1 1,1 0-1,-1-1 1,1 1-1,-1-1 0,1 1 1,-1-1-1,1 0 1,2-2-563,-1-1 0,0 1 0,0-1 0,0 1 0,-1-1 1,1 1-1,-1-1 0,0 0 0,0 0 0,1-7 0,-4-13-4720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16295,'319'-42'3138,"38"-9"-3997,-322 44 254,-17 4-70,0-1 1,0 0-1,0-2 0,-1 0 1,19-10-1,-35 16 563,-1 0 1,1-1-1,-1 1 0,0 0 1,1-1-1,-1 1 0,0 0 1,1-1-1,-1 1 0,0 0 1,0-1-1,1 1 1,-1-1-1,0 1 0,0 0 1,0-1-1,1 1 0,-1-1 1,0 1-1,0-1 0,0 1 1,0-1-1,0 1 0,0-1 1,0 1-1,0-1 0,0 1 1,0 0-1,0-1 0,0 1 1,0-1-1,-1 1 0,1-1 1,0 1-1,0-1 0,0 1 1,-1 0-1,1-1 0,0 1 1,-1 0-1,1-1 1,0 1-1,-1-1 0,1 1 1,0 0-1,-1 0 0,1-1 1,0 1-1,-1 0 0,0-1 1,-18-10-1484,19 10 1619,-67-34-1368,49 25-398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4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4562,'7'19'6088,"-4"-15"-5762,0 0 0,0-1 0,0 0 0,1 1 0,-1-1-1,1-1 1,-1 1 0,1 0 0,0-1 0,0 0 0,1 0 0,-1 0-1,0 0 1,1-1 0,-1 1 0,9 0 0,-4-1-174,0 0 0,1-1 0,-1-1 1,0 0-1,0 0 0,0 0 0,0-1 0,9-3 1,13-7-35,-1 0 1,0-2 0,50-32 0,-49 27-82,-1-1 0,-1-2-1,-1-1 1,41-42 0,-30 26-80,-36 36 57,3-11-101,-7 9-2694,-16 1-573,-6-4-2915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7363,'0'0'1972,"0"0"-486,0 0-318,0 0-138,0 0-139,21 33 1262,11 12-301,-23-32-1440,1 1 1,0-1-1,1-1 1,17 15-1,-22-21-372,1-1-1,-1 0 1,1-1 0,1 1-1,-1-1 1,1-1 0,-1 1-1,1-1 1,0-1 0,0 0-1,0 0 1,1 0 0,-1-1-1,0 0 1,1-1 0,-1 0-1,1 0 1,-1-1 0,0 0-1,1 0 1,-1-1 0,0 0-1,0 0 1,10-5 0,16-8 22,-2-2 0,0-1 0,0-1 0,36-31 1,-13 11-200,-26 18 142,-1-1 0,-1-1-1,-1-2 1,42-50 0,-60 66-1,0-9 12,-3 0-15,-4 17-88,-1 0 0,1 0-1,-1 0 1,1 0 0,-1 0-1,1 0 1,-1 0 0,0 0-1,0 0 1,1 0 0,-1-1 0,0 1-1,0 0 1,0 0 0,0 0-1,0 0 1,0 0 0,-1-1-1,1 1 1,-1-2 0,-14 17-4115,-2 3-151,-3-5-3374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0 465 6515,'6'-19'4578,"20"-25"-3040,3 1 1,45-53-1,-45 63-1181,2 2 0,0 0 0,3 3 1,0 0-1,70-41 0,-89 62-107,0 0 0,1 1 0,0 1 0,0 1 1,1 0-1,-1 1 0,31-2 0,-35 4-218,-9 1-15,1 0 0,-1 0 1,0 0-1,0 1 0,-1-1 0,1 1 1,0 0-1,0 0 0,0 0 0,0 0 1,-1 0-1,1 1 0,0-1 0,-1 1 1,1 0-1,-1 0 0,0 0 0,0 0 1,1 0-1,2 5 0,3 3 72,0 1 0,-1 1 0,7 14-1,-12-21-88,86 187 59,-87-190-769,-1-2-690,-3-2-1834,-9-6-3742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4 224 5987,'0'0'1718,"-4"-12"681,5 5 2776,2 2-4877,1 1 0,0-1 0,-1 1 1,2 0-1,-1 0 0,0 0 0,1 1 0,0-1 0,0 1 1,0 0-1,0 1 0,0-1 0,1 1 0,8-3 0,18-5 149,43-7 0,-50 12 6,305-76 1597,-258 62-2099,-50 12 45,-15 5-2,0 0 0,1 0 0,-1 0 0,1 1 0,-1 0 0,1 0 0,0 1 1,-1 0-1,1 1 0,0 0 0,9 2 0,-14-3-69,0 0 1,-1 1 0,1 0-1,0 0 1,-1 0 0,1 0-1,-1 0 1,0 0 0,1 1-1,-1-1 1,3 3-1,-4-3-84,-1-1-1,1 1 0,0 0 1,-1-1-1,0 1 0,1 0 0,-1 0 1,1 0-1,-1-1 0,0 1 1,0 0-1,1 0 0,-1 0 0,0 0 1,0 0-1,0 0 0,0-1 1,0 1-1,0 0 0,0 0 0,0 0 1,0 0-1,-1 0 0,1 0 1,0-1-1,0 1 0,-1 0 0,1 0 1,-1 0-1,1-1 0,-1 1 1,1 0-1,-1 0 0,1-1 0,-1 1 1,0-1-1,1 1 0,-1 0 1,0-1-1,-1 1 0,-12 9-5018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54 5298,'12'-20'5635,"14"-11"-1190,-23 28-3842,-3 3-131,0 0-123,0 0-111,0 0-51,2 3 2,4 5-63,-1 0 1,-1 0-1,1 1 1,-1 0-1,-1 0 1,1 0-1,-2 0 1,4 13-1,-1 4 286,-1-1 0,1 30 0,-5-46-371,0 0-1,0 0 0,-1 0 0,0 0 0,-1 0 0,0 0 0,0 0 0,-1 0 1,0-1-1,0 1 0,-8 13 0,8-18-129,0-1 0,0 1-1,0-1 1,0 1 0,0-1 0,0 0 0,-1 0 0,0-1-1,0 1 1,-5 2 0,4-3-272,1 0-1,-1 0 1,0-1-1,0 0 1,0 0-1,1 0 1,-1-1-1,0 1 1,0-1-1,0 0 1,-5-1 0,3-3-2612,-18-11-1549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11077,'0'0'2433,"0"0"-1680,0 0-417,0 0-112,6 21-64,-6-21 0,8 30-176,2-12-192,3 0-208,2 1-609,0-1-1744,-6-3-3282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106 127 7363,'-1'-1'290,"1"-1"-1,0 1 1,-1 0-1,1-1 1,-1 1-1,1 0 0,-1-1 1,0 1-1,1 0 1,-1 0-1,0 0 1,0-1-1,0 1 1,0 0-1,0 0 0,0 0 1,0 1-1,0-1 1,0 0-1,-1 0 1,1 0-1,0 1 1,-1-1-1,1 1 0,0-1 1,-1 1-1,-1-1 1,0 2-267,1 1 1,0-1-1,0 0 0,0 1 1,0 0-1,0-1 0,0 1 1,0 0-1,0 0 1,1 0-1,-1 0 0,1 0 1,0 0-1,-1 1 1,0 2-1,-6 9-30,2 0 1,-1 0-1,2 1 1,-1 0-1,2 0 1,-4 21-1,7-28 49,0 0-1,0 0 1,1 0-1,0 0 1,0 0 0,1 0-1,0 0 1,0 0-1,1 0 1,0 0-1,1-1 1,-1 1 0,7 11-1,-7-16-5,0-1-1,-1 0 1,1 0-1,0-1 1,1 1-1,-1 0 1,0-1-1,0 1 1,1-1-1,-1 1 1,1-1-1,-1 0 1,1 0-1,-1 0 1,1-1-1,0 1 1,-1-1-1,1 1 1,0-1-1,0 0 1,-1 0-1,1 0 1,0 0-1,0-1 0,3 0 1,6-1 17,-1-1 0,0 0 0,0 0 0,14-8-1,-9 3-100,-1 0-1,0-1 1,0-1 0,-1 0-1,-1-1 1,0-1-1,0 0 1,15-20-1,-20 22-115,0 0-1,-1-1 1,0 0-1,-1 0 1,0 0-1,0-1 1,-2 0-1,1 0 1,-2-1-1,1 1 1,-2-1-1,2-13 1,-4 22 142,1 0 0,-1 0 0,0 1 0,-1-1-1,1 0 1,-1 0 0,0 1 0,1-1 0,-2 0 0,1 1 0,0-1 0,-1 1 0,1-1 0,-1 1 0,0 0 0,0 0-1,-1 0 1,1 0 0,-5-4 0,3 3 2,0 1 0,-1 1 1,1-1-1,-1 0 0,0 1 0,0 0 0,0 0 0,0 1 0,0 0 0,-1-1 0,1 2 1,-8-2-1,-1 2 3,1 0 1,-1 1 0,1 0 0,-1 1 0,1 0 0,0 1 0,-1 1 0,1 0-1,1 1 1,-13 6 0,-30 27-53,51-35 2,12 10-337,-8-12 345,1 0-1,-1 0 0,1 0 0,-1 0 0,1 0 0,-1 0 0,1 0 0,-1 0 0,1-1 0,0 1 0,-1 0 0,1 0 0,0-1 0,0 1 0,0 0 0,0-1 0,-1 1 0,1-1 1,0 1-1,0-1 0,0 1 0,0-1 0,0 0 0,2 1 0,9 2-19,0-1 1,0 0-1,1 0 1,-1-1-1,1-1 0,-1 0 1,1-1-1,-1 0 1,17-4-1,0-2-12,-1-1 0,54-23 0,-54 15-2703,-9-5-2835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9524,'2'17'1782,"1"0"1,1-1-1,9 27 0,25 48 273,-22-55-1939,17 53-1,22 134-11,-54-221-108,0 1 0,-1 0-1,0 0 1,1-1 0,-1 1-1,0 0 1,0 0 0,-1-1 0,1 1-1,-2 4 1,2-6-16,0-1 1,0 1-1,-1 0 1,1-1-1,0 1 0,-1-1 1,1 1-1,0-1 1,-1 1-1,1-1 0,-1 1 1,1-1-1,0 1 1,-1-1-1,0 1 1,1-1-1,-1 0 0,1 1 1,-1-1-1,1 0 1,-1 1-1,0-1 1,1 0-1,-1 0 0,1 0 1,-1 0-1,0 0 1,1 1-1,-1-1 0,0 0 1,1 0-1,-2-1 1,1-1-8,-1-1 1,1 1 0,1-1-1,-1 1 1,0-1 0,1 0-1,-1 1 1,1-1-1,0 0 1,0 0 0,0 1-1,0-1 1,1-4 0,-1 7 24,2-15-10,0 0-1,1 1 1,1-1 0,0 1 0,1 0-1,0 0 1,10-17 0,-13 27 51,0 0 0,0 0 0,1 0 0,-1 0 0,1 0 0,0 0 0,0 1 0,0-1 0,1 1 0,-1 0 0,1 0 0,0 0 0,-1 1 0,2-1 0,-1 1 0,0 0 0,0 0 0,0 0 0,1 1 0,-1 0 0,1-1 0,0 2 0,-1-1 0,1 0 0,0 1 0,9 0 0,-10 1-36,0-1 0,0 1 0,0 0 0,0 0 0,0 1 0,0-1 0,0 1 0,0 0 0,0 0 0,-1 0 0,1 0 0,-1 1 1,1-1-1,-1 1 0,0 0 0,0 0 0,0 0 0,-1 0 0,1 1 0,-1-1 0,0 1 0,0 0 0,0-1 0,0 1 0,0 0 0,-1 0 0,0 0 0,0 0 0,0 0 0,0 1 0,-1-1 0,1 0 0,-1 5 0,-1-1 4,1 0 0,-1 0 0,0 0 0,-1 0 0,0 0 0,0 0 0,-1 0 0,0 0 0,-1-1 0,1 0 0,-1 1 0,-1-1 0,1-1 0,-1 1 0,0-1 0,-7 7-1,-3 0-152,0 0 0,-1-1-1,-18 10 1,30-19-99,0 0 0,0-1 0,-1 0 0,1 1 0,-1-2 0,0 1 0,1 0-1,-1-1 1,0 0 0,0 0 0,0-1 0,0 1 0,0-1 0,0 0 0,0 0 0,0-1 0,-7-1-1,-4-8-2707,3-7-2105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12742,'0'0'2153,"0"0"-729,-4 17 417,-2 9-1159,2 1-1,1 0 0,0-1 0,3 1 1,2 31-1,23 133-74,-1-18-2100,-22-143-2488,-2-28-34,0-2-4005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13 424 2865,'0'0'942,"-12"10"398,12-8 4972,29-8-2444,15-14-2209,-33 15-1557,0 0-1,0 0 0,22-6 1,312-64 2313,160-33-1685,124 44 1639,-175 27-2144,-301 13-1241,181-51 1,-331 74 170,-3 1-81,-26 12-1211,-84 33-3087,84-40 779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11093,'3'1'2465,"74"20"2474,-43-11-3674,1-1-1,57 7 0,-8-12-217,-45-3-924,-1 2-1,45 8 0,-82-11-124,-1 0-1,1 0 0,-1 0 1,1 0-1,-1 1 0,1-1 1,0 0-1,-1 0 1,1 0-1,-1 1 0,1-1 1,-1 0-1,1 1 0,-1-1 1,1 0-1,-1 1 0,1-1 1,-1 1-1,0-1 1,1 1-1,-1-1 0,0 1 1,1-1-1,-1 1 0,0-1 1,0 1-1,1-1 1,-1 1-1,0-1 0,0 1 1,0 0-1,0-1 0,0 2 1,-11 21-55,-35 23-48,39-39 63,-38 35-523,-92 87-2023,44-47-5488,56-51-328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11477,'0'0'1203,"22"7"1938,-11-2-2514,-1 0 0,1 0 0,0-1 1,0-1-1,0 0 0,0 0 0,15 1 1,83 1-89,-32-3-270,-74-2-269,-3 0 11,3 12 2,-3-11-13,0 0 1,1 0-1,-1 0 1,0 0 0,0-1-1,0 1 1,0 0-1,0 0 1,0 0-1,0 0 1,0 0 0,0 0-1,0-1 1,0 1-1,-1 0 1,1 0 0,0 0-1,0 0 1,-1-1-1,1 1 1,-1 0-1,1 0 1,-1 0 0,-19 28-629,-2-1 0,0-1 0,-48 44 0,-6 7-1033,45-46-892,-4-5-2594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11733,'0'0'1745,"0"0"-512,0 0-417,0 0-282,0 0-169,0 0-74,0 0 26,0 0 110,2 1-296,-1 0-1,0 0 0,0 0 1,1 0-1,-1 0 0,0 0 1,0 0-1,0 0 0,0 0 1,-1 1-1,1-1 0,0 0 1,1 3-1,13 134 2445,15 107-1471,32 279-564,-15-92-448,-47-430-91,0 0 0,0 0 0,0 0 0,0 0 0,1 0 0,-1 1 0,0-1 0,1 0 0,0 0-1,-1 0 1,1 0 0,0 0 0,0 0 0,0-1 0,0 1 0,2 2 0,-1 6-94,-2-10 75,0 1 1,0-1-1,1 0 0,-1 1 1,0-1-1,0 0 0,0 1 1,0-1-1,0 0 0,0 1 1,0-1-1,1 0 0,-1 0 1,0 1-1,0-1 0,0 0 1,1 0-1,-1 1 0,0-1 1,0 0-1,1 0 0,-1 0 1,0 1-1,1-1 0,-1 0 1,0 0-1,1 0 0,-1 0 1,0 0-1,1 0 0,-1 0 0,0 1 1,1-1-1,-1 0 0,0 0 1,1 0-1,-1 0 0,0 0 1,1-1-1,-1 1 0,0 0 1,0 0-1,1 0 0,-1 0 1,0 0-1,1 0 0,-1 0 1,0-1-1,1 1 0,-1 0 1,0 0-1,0-1 0,1 1 1,-1 0-1,0 0 0,0-1 1,0 1-1,1 0 0,-1-1 1,19-14-1060,-17 14 1109,0-2-309,-1 0 1,1 0-1,0 0 0,-1 0 1,1-1-1,-1 1 0,0 0 0,0-1 1,0 1-1,-1 0 0,1-1 1,-1 1-1,0-4 0,-3-27-5477,-4-1-2639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3:5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5667,'1'-4'2387,"2"-13"-716,2 0 0,0 0 0,1 0 0,12-23 0,-13 33-1440,-1 0 1,1 0-1,0 0 1,0 1 0,1 0-1,-1 0 1,2 0 0,-1 1-1,0 0 1,1 0-1,0 1 1,8-5 0,15-5 155,-1 1 1,2 2-1,0 1 1,0 1-1,0 2 1,61-7 0,-73 13-356,-1 0 0,1 1 0,0 1 0,-1 1 0,1 1 0,-1 0 0,0 1 0,0 1 0,0 1 0,-1 0 0,0 2 0,0 0 0,22 14 0,-29-15-13,-1 0 0,0 1 0,0 0 0,-1 0 0,0 1 0,-1 0 0,0 0 0,0 1 0,-1 0 0,0 0 0,6 16 0,-6-10-10,-1 0 1,0 1 0,-1 0-1,-1-1 1,-1 2-1,0-1 1,-1 19-1,1 42 296,1 1-4102,-8-84-34,-18-19-4576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12726,'0'0'2089,"3"-3"-851,-1 1-1146,0 0 0,0 0 1,0 0-1,0 1 1,1-1-1,-1 0 0,1 1 1,-1-1-1,1 1 1,-1 0-1,1 0 0,0 0 1,0 0-1,-1 1 0,1-1 1,0 1-1,0-1 1,0 1-1,0 0 0,0 0 1,-1 0-1,1 1 1,0-1-1,0 1 0,0-1 1,0 1-1,-1 0 0,1 0 1,0 0-1,-1 1 1,1-1-1,-1 1 0,0-1 1,1 1-1,-1 0 0,0 0 1,0 0-1,0 0 1,0 0-1,0 0 0,0 0 1,1 4-1,11 11 116,7 10 404,47 43 0,-58-61-532,0-1 1,1 0-1,0-1 1,0 0-1,1-1 0,0 0 1,0-1-1,20 6 1,-2-4-24,1-1 1,0-2-1,0-1 0,46-1 1,125-17-40,-194 14-11,7-1-65,0 0 1,0-1-1,0 0 0,0-2 1,0 0-1,-1 0 1,0-1-1,0-1 0,13-8 1,-26 14 23,-1 1 1,1-1 0,0 0 0,0 1 0,0-1-1,-1 0 1,1 1 0,0-1 0,-1 0-1,1 0 1,-1 1 0,1-1 0,-1 0 0,1 0-1,-1 0 1,0 0 0,1 0 0,-1 0-1,0 0 1,0 0 0,1 0 0,-1 0-1,0 0 1,0 0 0,0 1 0,0-1 0,0 0-1,-1 0 1,1 0 0,0 0 0,0 0-1,-1 0 1,1 0 0,0 0 0,-1 0 0,1 0-1,-1 0 1,1 1 0,-1-1 0,-1-1-1,-25-23-1445,24 23 983,0-1 261,1 0 1,0 0-1,-1-1 0,1 1 0,0-1 1,0 1-1,1-1 0,-1 0 0,-1-4 0,-16-57-6301,18 63 6565,-7-5 421,-9-8 970,12 9 3313,20-10-3419,-15 15-1237,1 1-1,-1-1 1,1 1-1,0-1 1,0 1-1,-1 0 1,1-1-1,0 1 1,0 0 0,-1-1-1,1 1 1,0 0-1,0 0 1,0 0-1,-1 0 1,1 0 0,0 0-1,0 0 1,0 0-1,0 0 1,-1 0-1,1 0 1,0 1-1,0-1 1,0 0 0,-1 1-1,1-1 1,0 0-1,-1 1 1,1-1-1,0 1 1,-1-1-1,2 2 1,1 1-2,0 1-1,1 1 1,-2-1 0,1 0-1,0 1 1,-1-1 0,0 1-1,0 0 1,-1 0 0,1-1-1,-1 1 1,1 9 0,6 74 454,-4-27-58,5 10-175,6 43 438,42 159 0,-56-271-724,114 458 332,-114-452 242,-1-8-848,0 1 1,0-1-1,0 1 1,0 0-1,0-1 1,-1 1-1,1-1 1,0 1-1,0-1 1,-1 1-1,1-1 1,0 1-1,-1-1 1,1 1-1,0-1 0,-1 1 1,1-1-1,-1 1 1,1-1-1,0 0 1,-1 1-1,0-1 1,1 0-1,-1 1 1,1-1-1,-1 0 1,0 1-1,-2 0-4370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2113,'8'21'-915,"7"48"11771,-14-58-10163,1-1-1,0 0 0,0 0 0,1 0 1,0 0-1,5 9 0,-5-15-562,-1-1 0,0 1-1,1-1 1,0 0-1,-1 0 1,1 0-1,0 0 1,1-1-1,-1 1 1,0-1 0,1 0-1,0 0 1,-1 0-1,1-1 1,0 1-1,0-1 1,0 0-1,0 0 1,7 1 0,29 5 738,281 58 713,-311-63-1543,0-1 1,1 0 0,-1 0-1,0 0 1,1-2 0,-1 1-1,1-1 1,-1-1 0,0 0-1,0 0 1,0-1 0,0-1-1,0 1 1,12-7 0,11-9-62,0 0 1,47-39-1,-30 21 60,-48 36-79,0 0 0,0 0 0,-1 0 0,1 0 0,-1 0 0,1 0 0,-1-1 0,1 1-1,-1-1 1,0 1 0,0-1 0,1 1 0,-1-1 0,0 0 0,-1 1 0,1-1 0,0 0 0,0 0 0,-1 0 0,1 0-1,-1 0 1,1 1 0,-1-1 0,0 0 0,0 0 0,0-3 0,-2 1-542,1 0 0,-1 0 1,0 0-1,0 1 0,-1-1 0,1 1 0,-1-1 1,0 1-1,1 0 0,-6-4 0,-7-8-4103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6 313 7635,'0'0'2228,"0"0"-478,0 0-594,-5-18 975,7 13-1794,1-1 0,0 0 0,0 1 0,0 0 0,1 0 1,0 0-1,0 0 0,0 0 0,1 1 0,-1 0 0,1 0 0,6-4 0,74-41 304,-32 19-477,-6 2-85,88-41 1,-109 59 85,0 1 1,0 2-1,0 0 1,1 2-1,43-4 1,-38 6-4,0 2 1,0 1-1,0 1 1,62 11-1,-86-10-99,0 0 0,0 1 0,0-1 0,0 2 0,-1-1 0,1 1-1,-1 0 1,0 0 0,0 1 0,0 0 0,-1 1 0,0-1 0,0 1 0,0 0 0,-1 0 0,0 1 0,0 0 0,0 0 0,-1 0 0,0 0-1,0 1 1,-1 0 0,0 0 0,2 9 0,29 155 516,-33-169-566,2 10 6,0 0-1,-1 0 1,0 1 0,-1 18 0,-7 0-11,6-29-182,0-3-183,0 0-283,0 0-361,-1-3-394,-1-34-6059,5 12-1153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60 343 8340,'-25'2'5883,"-7"1"-2106,30-3-3208,2 0-87,0 0 7,3-3 58,8-6-182,1 1 0,0 0 0,0 1-1,0 0 1,1 1 0,21-7 0,92-25 413,-86 27-560,278-58 649,-123 31-653,-90 14-83,148-29-118,-199 44 36,0 3 0,93 2 0,10 24-6,-56-5-297,-90-13-420,-11-2 551,0 0 1,0 0-1,0-1 0,0 1 1,0 0-1,0 0 1,0 0-1,0 0 1,0 0-1,0 0 1,0 0-1,0 0 0,0 0 1,0 0-1,0 0 1,0 0-1,0 0 1,0 0-1,0-1 0,0 1 1,0 0-1,1 0 1,-1 0-1,0 0 1,0 0-1,0 0 1,0 0-1,0 0 0,0 0 1,-16-17-2640,-13-18-1962,12 17-297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12870,'0'0'3060,"19"-8"499,50 12-1613,-34-3-1421,43 7 0,-71-7-514,10 1 38,-1 0-1,1 1 1,-1 1 0,0 1-1,0 0 1,-1 1-1,26 14 1,-40-19-38,0 0 0,0 0-1,0-1 1,0 1 0,0 0-1,0 0 1,-1 0 0,1 0-1,0 0 1,-1 0 0,1 0-1,0 0 1,-1 0 0,1 1-1,-1-1 1,0 0 0,1 0-1,-1 0 1,0 1 0,0-1 0,0 0-1,0 0 1,0 0 0,0 1-1,0-1 1,0 0 0,-1 0-1,1 1 1,0-1 0,-1 0-1,1 0 1,-1 0 0,1 0-1,-1 0 1,-1 2 0,-27 32 549,25-31-502,-14 17 75,1 1 1,1 1-1,1 0 0,1 1 0,-18 44 0,-17 27-966,32-71-9,4-6-1504,8-10-4204,-3-27-1531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48 251 8340,'0'0'2171,"-3"2"-610,-24 17 856,24-18-1894,3 0-437,-1-1-1,1 0 0,0 1 1,-1-1-1,1 0 0,-1 1 1,1-1-1,-1 0 1,1 0-1,-1 0 0,1 0 1,-1 1-1,1-1 0,-1 0 1,1 0-1,-1 0 1,1 0-1,-1 0 0,1 0 1,-1 0-1,1 0 0,-1-1 1,1 1-1,-1 0 1,1 0-1,-1 0 0,1 0 1,-1-1-1,0 1 0,3-12 189,0 1-1,1 0 1,0 0-1,1 0 1,0 0-1,0 1 1,1 0-1,1-1 1,10-14-1,-2 2 2,-10 16-206,1 1 0,0 1 0,0-1 0,1 1 0,-1-1 1,1 2-1,0-1 0,1 1 0,-1 0 0,1 0 0,11-5 0,9-2 74,45-13 0,-43 16-24,-1 1 0,1 2-1,0 1 1,0 1 0,1 2 0,-1 0 0,0 3 0,1 0-1,-1 1 1,0 2 0,-1 2 0,44 14 0,18 2 218,-60-16-318,52 18 1,-64-12-12,-15-9-16,-3-3 0,1 0 0,-1 0 0,1 1 0,-1-1 0,1 0 0,-1 1 0,0-1 0,0 0 0,0 1 1,1-1-1,-1 0 0,-1 1 0,1-1 0,0 0 0,0 1 0,0-1 0,-1 0 0,1 1 0,-1-1 0,1 0 0,-1 0 0,0 2 0,1-3-9,-4 8-167,0 0 0,0-1 0,-1 0 1,0 0-1,0 0 0,-1-1 0,0 0 1,0 0-1,-10 8 0,-10 10-2164,18-20-579,-22 4-3182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45 9957,'-4'-3'581,"-2"-2"-1032,-1 0 0,0 1 1,1 0-1,-1 0 0,-1 1 0,1-1 0,-1 2 0,1-1 0,-1 1 0,0 0 1,1 1-1,-1 0 0,-12-1 0,-38 5 9530,54-2-7759,4-1-327,0 0-289,0 0-138,0 0-506,0 1 0,-1-1 0,1 1 0,0 0 0,0-1 0,0 1 1,0-1-1,0 1 0,-1 0 0,1-1 0,0 1 0,0-1 0,1 1 0,-1 0 1,0-1-1,0 1 0,0-1 0,0 1 0,0 0 0,1-1 0,-1 1 0,0-1 1,0 1-1,1-1 0,-1 1 0,1-1 0,-1 1 0,190 82 2299,9 4-2221,-186-80-81,0 0 0,0-1 0,1-1-1,0 0 1,0-1 0,0-1 0,0 0-1,1-1 1,-1 0 0,1-1 0,-1-1-1,1 0 1,-1-1 0,1-1 0,-1 0-1,1-1 1,-1 0 0,0-1 0,0-1-1,-1 0 1,21-11 0,-5-2-659,54-44 1,-79 60-240,7-10-1532,-8 9-1377,-3 3-860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04:16:1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17336,'11'-9'303,"0"2"1,1-1-1,0 2 0,0-1 1,0 2-1,1-1 1,0 2-1,24-6 0,-32 9-322,0 1 0,0-1 0,-1 1 0,1 0 0,0 1 0,0-1 0,0 1 0,-1 0 0,1 0 0,0 0 0,-1 1 0,1 0 0,-1 0 0,1 0 0,-1 0 0,0 1 1,0-1-1,0 1 0,0 0 0,-1 1 0,1-1 0,-1 0 0,0 1 0,0 0 0,0 0 0,0 0 0,-1 0 0,3 5 0,1 3-15,-1 1 1,0 1 0,0-1 0,-2 0 0,0 1 0,0 0-1,-1 0 1,-1 0 0,0 0 0,-1 0 0,-1 0 0,0 0-1,-4 19 1,2-15 70,-2 0 0,0 0 1,-1 0-1,0 0 0,-2-1 0,0 0 0,-1-1 0,0 0 0,-17 21 0,10-21 458,21-30-76,21-33 12,3 8-24,40-42 1,-60 70-386,1 1 0,1 0-1,0 1 1,0 1 0,0-1 0,1 2-1,1 0 1,22-10 0,-32 16-24,0 0-1,-1 0 1,1 0 0,0 1 0,0-1-1,0 1 1,0 0 0,0 0-1,0 0 1,-1 0 0,1 0 0,0 1-1,0-1 1,0 1 0,0 0-1,-1 0 1,1 0 0,0 0-1,-1 0 1,4 2 0,-3 0-19,1 0 0,-1 0 0,0 0-1,-1 1 1,1-1 0,-1 1 0,1-1 0,-1 1 0,0 0 0,-1 0 0,1 0 0,1 5-1,2 12-51,-1-1 0,0 1 0,-2 0-1,0 29 1,-2-48 76,0 37 266,-1 1-1,-9 49 1,9-86-234,3-6 2,24-44-23,72-123-33,-83 154 56,-15 15-37,1 1 1,0-1-1,0 1 0,-1-1 1,1 1-1,0-1 0,0 1 0,0-1 1,0 1-1,0 0 0,0-1 1,0 1-1,0 0 0,0 0 1,0 0-1,0 0 0,2 0 0,-2 0 0,0 1-1,1 0 0,-1 0 0,1 0 0,-1 0 0,0 0 1,0 0-1,0 0 0,1 1 0,-1-1 0,0 0 0,-1 0 1,1 1-1,0-1 0,0 1 0,0-1 0,-1 1 0,1-1 1,-1 1-1,1-1 0,-1 1 0,0 0 0,0 2 0,5 49-129,-4-38 40,-1 5 14,2 1-1,1-1 0,0 0 0,1-1 1,11 30-1,-14-45 15,1 0-1,-1-1 1,1 1 0,0-1-1,0 1 1,1-1 0,-1 1-1,1-1 1,-1 0 0,1 0-1,0 0 1,0-1 0,0 1 0,1-1-1,-1 0 1,0 0 0,1 0-1,0 0 1,-1 0 0,1-1-1,0 1 1,0-1 0,0 0-1,0-1 1,0 1 0,0-1 0,0 1-1,0-1 1,0 0 0,0-1-1,0 1 1,0-1 0,0 0-1,6-1 1,9-3-705,0-2 0,0 0 0,27-14 1,-1-5-4248,49-36-1,42-26-196,-111 75 8477,1-2 0,-2-1 1,29-24-1,-51 39-3058,-1-1-1,1 1 1,-1-1 0,0 0 0,1 0 0,-1 1 0,0-1 0,0 0 0,0 0 0,-1 0 0,1 0-1,0 0 1,-1 0 0,1 0 0,-1-1 0,0 1 0,0 0 0,0 0 0,0 0 0,0 0-1,0 0 1,0-1 0,-1 1 0,1 0 0,-1 0 0,0 0 0,0 0 0,1 0 0,-1 0 0,0 0-1,-1 0 1,1 1 0,0-1 0,-3-2 0,3 1-195,-1 1 0,0 0 1,1 0-1,-1 0 0,0 1 0,0-1 0,0 0 1,0 1-1,-1-1 0,1 1 0,0-1 0,-1 1 1,1 0-1,0 0 0,-1 0 0,0 1 0,1-1 1,-1 1-1,1-1 0,-1 1 0,0 0 1,1 0-1,-1 0 0,0 0 0,1 0 0,-4 1 1,-4 4-24,1 1 1,0 0 0,0 0 0,1 0 0,0 1 0,0 1 0,0-1 0,1 1 0,0 1 0,1-1 0,-9 16 0,0 2-21,0 1 1,-18 52-1,27-65 29,1 1 1,1-1-1,0 1 0,1 0 0,1 0 1,-1 26-1,5-34 14,11 6 32,-9-12-32,0-1 0,-1 1 1,1-1-1,-1 0 0,1 0 0,0-1 0,-1 1 0,1-1 0,-1 0 0,1 1 0,-1-2 0,1 1 0,-1 0 0,0-1 0,1 1 0,3-4 0,53-34 147,15-32-33,-62 56-177,1 1 1,0 0 0,1 1-1,1 1 1,0 0 0,26-14-1,-41 26 33,1 1 0,-1-1-1,0 1 1,0-1 0,0 1 0,0 0-1,1 0 1,-1-1 0,0 1-1,0 0 1,-1 0 0,1 0 0,0 0-1,0 0 1,0 0 0,-1 0 0,1 0-1,0 2 1,1 3-16,0-1 0,0 1 0,-1 0 0,0 0 0,0-1 0,-1 1 0,0 0 0,0 0 0,0 0 0,0 0 0,-1 0 0,-2 7 0,1 4-32,-16 78 65,13-73 56,0 0 0,1 1-1,2-1 1,0 1-1,1 24 1,1-46-48,0 1 0,0 0 0,0-1 0,0 1 0,0 0 0,0-1 0,1 1 1,-1 0-1,0-1 0,1 1 0,-1-1 0,1 1 0,0-1 0,-1 1 0,1-1 0,0 1 0,0-1 0,0 1 0,0-1 0,0 0 1,1 0-1,-1 0 0,0 1 0,0-1 0,1 0 0,-1-1 0,1 1 0,-1 0 0,1 0 0,2 0 0,-1-1 17,0 0 0,0-1 0,1 1-1,-1-1 1,0 0 0,0 0 0,0 0-1,0-1 1,0 1 0,0-1 0,0 0-1,0 1 1,-1-1 0,5-4 0,16-12-41,-1-1 1,-1 0 0,-1-2 0,-1 0 0,-1-1 0,-1-1 0,-1-1 0,0 0 0,-2-2-1,-1 1 1,-1-1 0,-2-1 0,0 0 0,10-50 0,-17 55-14,12-46-22,-14 66 99,-1 2 51,2 3-42,0 0 1,0 0 0,0 0 0,-1 0 0,0 0 0,1 1 0,-1-1 0,-1 1 0,2 3-1,13 95 489,-4 0-1,-5 176 0,-8-207-475,-20 116 1,16-154-142,-2-1 1,-1 0 0,-1 0 0,-2-1 0,-26 51 0,37-79 37,-1 0 0,1-1 1,0 0-1,-1 1 0,0-1 1,0 0-1,1 0 1,-1 1-1,0-1 0,-1-1 1,1 1-1,0 0 0,0-1 1,-1 1-1,1-1 0,-1 1 1,1-1-1,-1 0 0,0 0 1,-3 0-1,1-7-372,-1-9 158,2 1 0,0-1 0,0 0 0,2-1 0,0 1 1,0 0-1,1-1 0,1 1 0,3-19 0,25-154-1873,-15 120 1295,6-46-311,64-304-628,-75 391 1808,0 1-1,2 0 0,15-28 1,-21 45 194,1 1 1,0-1-1,1 2 1,0-1-1,0 0 1,1 1-1,-1 0 0,1 1 1,1 0-1,-1 0 1,1 0-1,14-7 1,-18 12-59,1 0 0,0 0 0,-1 0 0,1 0 0,0 1 0,0-1 1,0 1-1,0 0 0,0 1 0,-1-1 0,1 1 0,0 0 0,0 0 0,-1 1 0,1 0 0,0-1 0,-1 1 0,0 1 0,1-1 1,-1 1-1,0-1 0,0 1 0,-1 0 0,8 8 0,3 2-150,-1 1 0,0 1 0,-1 0 1,20 31-1,-23-31-25,-2 1-1,1-1 1,-2 1 0,0 0 0,-1 1-1,-1-1 1,0 1 0,-1 0 0,-1 0 0,0 30-1,-2-38-5,0-1-1,-1 1 1,0-1-1,-1 0 1,0 0-1,0 1 1,0-1-1,-1 0 1,-1-1-1,1 1 1,-1-1-1,0 1 1,-1-1-1,0 0 0,0-1 1,0 1-1,-1-1 1,0 0-1,0 0 1,-1-1-1,0 0 1,0 0-1,-12 6 1,9-6-3,-1-1 0,0 0 0,0 0 0,-1-1 0,1-1 0,-1 0 0,1 0 0,-1-1 0,0-1 0,0 0 0,-18-3 0,26 3-116,0-1-1,0 1 1,0-1 0,0-1-1,1 1 1,-1 0-1,0-1 1,1 0-1,-1 0 1,1 0 0,-1 0-1,1 0 1,0-1-1,0 1 1,0-1-1,0 0 1,1 0 0,-1 0-1,1 0 1,0-1-1,0 1 1,0-1-1,0 1 1,0-1 0,1 0-1,-1 1 1,1-1-1,0 0 1,1 0-1,-1 0 1,1 0-1,-1 0 1,1 0 0,0 0-1,1 0 1,0-8-1,5-18-4966,4-1-3349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89 130 5042,'-9'-19'1654,"-1"-59"-3953,9 48 10932,1 28-6936,0 2-355,0 0-318,0 0-288,0 0-215,0 0-158,-6 17 1363,32 105 739,-24-87-2412,-2 0 1,-1 0 0,-1 0-1,-11 50 1,8-60-1112,-2 0 0,-1-1-1,-20 43 1,17-47-1794,-5-9-2878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12758,'10'-14'1757,"30"-35"81,-17 25 2691,-23 69-4031,-5 61 30,4 0 0,24 190-1,-2-68-458,31 192 727,2 41-146,-51-395-590,1 173 104,-6-226 129,1 4-1452,2-16 1123,-1-1 1,0 0 0,1 0 0,-1 0 0,0 0-1,1 0 1,-1 0 0,1 0 0,-1 0 0,0 0-1,1 0 1,-1 0 0,0 0 0,1-1 0,-1 1-1,0 0 1,1 0 0,-1 0 0,0 0 0,1 0 0,-1-1-1,0 1 1,1 0 0,-1 0 0,0-1 0,0 1-1,1 0 1,-1-1 0,0 1 0,0 0 0,1-1-1,-1 1 1,0 0 0,0-1 0,0 1 0,0 0-1,0-1 1,0 1 0,1 0 0,-1-1 0,0 1-1,0-1 1,8-12-823,-1 0-1,0 0 1,-1-1-1,0 0 1,6-26-1,-2-7-3850,-7 6-1910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10933,'3'5'2228,"17"20"-214,-13-18-1738,0 0 1,-1 1-1,0 0 0,-1 0 0,1 1 0,-2 0 1,1 0-1,-1 0 0,-1 0 0,1 0 0,-2 1 1,1 0-1,-1-1 0,1 15 0,38 289 3062,-1-17-2050,-35-159-1281,-7 0-1,-35 244 0,34-362-1119,2-17-7461,-11-20 109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5010,'0'0'3020,"0"0"-296,0 0-459,0 0-435,0 0-328,4 1-237,39 4 1993,-31-4-2924,1 0 0,-1 1 0,1 1 0,13 4 0,162 46 1178,-76-24-775,-99-25-724,0-1 1,0 0-1,0-1 0,1-1 1,-1 0-1,1-1 1,-1 0-1,0-1 1,1 0-1,18-5 0,-14 0-23,-1 0 0,-1-1 0,1-1 0,-1 0 0,0-1 0,-1-1-1,17-13 1,-21 14-215,0 1-1,-1-1 0,11-12 0,-18 18-181,-1 0 0,0-1 0,0 1 0,0 0 0,0-1 0,0 0 0,0 1 0,-1-1 0,0 0 0,0 0 0,0 1 0,0-1 0,-1 0 0,1-6 0,-3 2-2525,-9-11-1614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12694,'0'0'1491,"0"0"-856,0 0-344,4 0-79,-1-1 0,1 1 0,-1 0 0,1 0 0,-1 0 1,1 0-1,5 2 0,-7 0 11,-1 3 30,1-1 0,0 0 0,1 0-1,-1 0 1,1 0 0,0 0 0,0 0 0,0-1 0,0 1 0,0-1-1,1 0 1,0 0 0,-1-1 0,1 1 0,0-1 0,1 1-1,-1-1 1,0 0 0,0-1 0,8 3 0,-2-3-177,0 1-1,0-1 1,0-1 0,0 0-1,0 0 1,1-1 0,-1 0-1,0-1 1,0 0 0,-1 0-1,1-1 1,18-9 0,7-5-96,0-2 0,33-24 0,-8 5 78,-19 15-227,-1-1 0,-1-3 0,-1-1 0,-1-2 0,55-59 0,-83 77-74,-1 0 0,-1-1 0,0 0 0,0 0 1,-1-1-1,-1 1 0,0-1 0,-1 0 0,-1-1 0,0 1 0,-1-1 1,-1 1-1,0-1 0,0 0 0,-2 1 0,-2-19 0,1 19-418,-1 1-1,0-1 1,-1 1 0,0 0-1,-1 0 1,-7-14-1,-4 3-2208,-7 3-1775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11205,'18'-10'3028,"-14"9"-2761,0-1-1,0 0 1,0 0-1,0 0 1,-1-1 0,1 1-1,-1-1 1,1 0-1,-1 0 1,0 0-1,0 0 1,-1 0-1,1-1 1,-1 1 0,1-1-1,-1 0 1,0 0-1,-1 0 1,1 0-1,-1 0 1,1 0-1,0-5 1,1 0-96,2 0 0,-1 0 0,1 0 0,0 0 0,1 1 0,0 0 0,0 0 0,1 1-1,0 0 1,0 0 0,1 0 0,0 1 0,0 0 0,0 1 0,1 0 0,0 0 0,10-4 0,-5 2-201,1 1 0,0 1-1,0 0 1,1 1 0,-1 0 0,1 1 0,-1 1 0,1 1 0,0 0-1,23 2 1,-28 1 28,0 2-1,0-1 1,0 2-1,-1-1 1,1 1-1,-1 1 0,0 0 1,0 0-1,-1 1 1,0 0-1,0 1 1,-1 0-1,0 0 1,0 1-1,12 18 1,-14-18-149,0 0 1,-1 0 0,0 1 0,-1-1-1,0 1 1,0 0 0,-1 0-1,1 11 1,-3-15-169,0 0 0,0 0-1,-1 0 1,0 0 0,0 0 0,-1 0 0,0 0-1,0 0 1,0 0 0,-1 0 0,0-1-1,0 1 1,0 0 0,-5 6 0,-9 9-4633,-5-5-3374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8980,'0'0'1780,"0"0"-999,4-2-450,5-4-1399,-8 5 1264,-1 0-1,1 0 0,0 0 0,-1 1 1,1-1-1,0 0 0,0 1 0,0-1 0,-1 0 1,1 1-1,0-1 0,0 1 0,0-1 1,0 1-1,0 0 0,0-1 0,0 1 1,0 0-1,0 0 0,0-1 0,0 1 0,0 0 1,0 0-1,1 0 0,-1 0 0,0 1 1,0-1-1,0 0 0,0 0 0,0 1 1,0-1-1,0 0 0,0 1 0,0-1 1,0 1-1,-1-1 0,1 1 0,0 0 0,0-1 1,0 1-1,-1 0 0,1 0 0,0-1 1,-1 1-1,2 1 0,18 37 139,-2 1 1,-2 1-1,14 48 1,-4-9 3,-20-66-301,-1 1 0,-1 0 1,-1-1-1,0 1 1,0 1-1,0 27 1,-3-39-63,-1 0 0,1 0 1,-1 1-1,0-1 0,0 0 1,0 0-1,-1 0 0,0 0 1,1 0-1,-1-1 0,-1 1 1,1 0-1,0-1 0,-1 1 0,0-1 1,0 0-1,0 0 0,0 0 1,0 0-1,0-1 0,-1 1 1,0-1-1,1 0 0,-1 0 1,0 0-1,0-1 0,0 1 1,-7 1-1,-2 1-528,0-1 1,-1 0-1,1-1 0,-18 1 1,21-3-487,1 0 0,-1-1 0,0 0 0,-10-3 0,-27-12-5815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18264,'0'0'1665,"0"0"-624,0 0-369,20 13-144,-20-13-272,10 18-256,-10-18-288,14 23-272,-14-23-337,30 26-447,-11-13-465,6 0-1168,-1-6-2674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2449,'-1'12'819,"0"1"0,0-1 0,-1 1 0,-1-1 0,0 0 0,0 0 0,-1 0 0,-1 0 0,0-1 1,-1 1-1,0-1 0,-1-1 0,-7 11 0,2-6 53,-2 1-283,1 0 1,1 1-1,-18 33 1,28-47-540,1 0 0,-1 0 1,1 0-1,0 0 0,-1 0 1,1 1-1,1-1 0,-1 0 0,0 1 1,1-1-1,0 0 0,-1 1 1,1-1-1,1 1 0,-1-1 0,0 0 1,1 1-1,0-1 0,0 0 0,0 1 1,0-1-1,0 0 0,1 0 1,-1 0-1,1 0 0,0 0 0,0 0 1,0-1-1,0 1 0,4 3 1,-2-4-21,-1 0 0,1 0 1,0 0-1,0-1 1,0 1-1,0-1 1,0 0-1,0 0 1,1-1-1,-1 1 1,0-1-1,0 0 0,1 0 1,-1 0-1,0 0 1,0-1-1,1 0 1,-1 0-1,0 0 1,0 0-1,0-1 0,0 0 1,0 0-1,-1 0 1,6-3-1,5-3 68,0-1 0,0-1 0,-1 0 0,-1 0 0,16-17 0,-16 14-134,-1 0 0,0-1 0,-1 0 0,-1-1 0,0 0 0,9-24 0,-16 34 23,0 0 1,0 0 0,0 0-1,-1 0 1,0 0 0,0-1-1,0 1 1,-1-1 0,0 1-1,0 0 1,0-1 0,-1 1 0,1 0-1,-1-1 1,-1 1 0,1 0-1,-1 0 1,0 0 0,0 0-1,0 0 1,-1 0 0,0 1-1,1-1 1,-7-6 0,6 7 7,0 1 0,0-1 0,-1 1 0,1 0 1,-1 0-1,0 1 0,1-1 0,-1 1 1,0 0-1,-1 0 0,1 0 0,0 0 0,0 1 1,-1 0-1,1-1 0,-1 2 0,1-1 1,-1 0-1,0 1 0,1 0 0,-1 0 0,1 1 1,-1-1-1,1 1 0,-1 0 0,1 0 1,-1 0-1,1 1 0,0-1 0,-1 1 0,1 0 1,0 1-1,0-1 0,1 1 0,-1-1 0,0 1 1,1 0-1,0 0 0,-1 1 0,1-1 1,0 1-1,1 0 0,-1-1 0,1 1 0,0 0 1,0 1-1,-3 7 0,4-10-98,0 0 1,-1 0-1,1 1 0,1-1 1,-1 0-1,0 1 0,0-1 0,1 0 1,0 1-1,-1-1 0,1 1 0,0-1 1,0 1-1,0-1 0,0 1 1,1-1-1,-1 1 0,1-1 0,0 1 1,-1-1-1,1 0 0,0 1 0,0-1 1,1 0-1,1 3 0,-1-3-147,1 0 0,0 0 0,0 0 0,-1 0 0,1-1 0,0 1 0,0-1 0,1 0 0,-1 1 0,0-2 0,0 1 0,0 0 0,1-1 0,-1 1 0,0-1 0,1 0 0,5-1 0,11-1-3453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8:14:0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6531,'0'0'2468,"0"-1"-2271,1 0 1,-1 1-1,1-1 1,-1 0 0,1 0-1,0 1 1,-1-1-1,1 0 1,0 1-1,0-1 1,0 0-1,-1 1 1,1-1 0,0 1-1,0 0 1,0-1-1,0 1 1,0 0-1,2-1 1,3 8 253,-1 0 0,0 0 0,0 0 0,-1 1 0,0 0 0,0 0 0,4 11 1,19 71 2057,-16-50-1611,6 16-558,-1 1-1,-3 1 1,-3 0-1,6 117 0,-16-170-348,0 0 0,0 1 0,0-1 0,-1 1 0,0-1-1,0 0 1,0 0 0,0 1 0,-1-1 0,0 0 0,0 0 0,-1-1 0,1 1-1,-1 0 1,0-1 0,0 1 0,0-1 0,-5 5 0,5-7-141,-15-50-252,18 33 413,0 1 1,1-1-1,0 1 1,1-1-1,1 1 1,0 0-1,1 0 1,1 0-1,0 1 1,12-24-1,-13 30 14,0 0 1,0 1-1,0-1 0,1 1 0,0 0 0,0 0 0,1 0 1,0 1-1,0 0 0,0 0 0,1 0 0,-1 1 0,1 0 1,0 0-1,0 1 0,1 0 0,-1 0 0,1 1 0,-1-1 1,1 2-1,10-2 0,-13 3-23,0 0 0,0 1 0,0 0 0,0 0 0,0 0 0,0 1 0,0-1 0,0 1-1,-1 0 1,9 5 0,-6-3-10,-5-3 11,-1 0 0,0 0 0,0 0 1,0 1-1,0-1 0,0 0 0,0 1 0,0-1 0,0 0 0,0 1 0,-1-1 0,1 1 0,0-1 0,-1 1 0,0 0 0,1-1 0,-1 3 0,1 0 14,1 3 15,-1-1 1,0 1-1,0-1 0,0 1 0,-1 0 0,0 0 0,0-1 0,-1 1 0,0 0 0,0-1 1,-1 1-1,1-1 0,-1 1 0,-1-1 0,1 0 0,-1 0 0,0 0 0,-6 8 1,-4 5 108,-1 0 1,0 0-1,-33 30 1,45-46-143,-67 58-537,62-55 442,0-1-1,0-1 0,0 1 1,0-1-1,-1-1 0,0 1 1,0-1-1,-12 3 0,19-6 7,1 0 0,-1 0 0,0 0-1,1 1 1,-1-1 0,0 0 0,0-1-1,1 1 1,-1 0 0,0 0 0,1 0 0,-1 0-1,0 0 1,1-1 0,-1 1 0,1 0-1,-1-1 1,0 1 0,1 0 0,-1-1 0,1 1-1,-1-1 1,1 1 0,-1-1 0,1 1 0,-1-1-1,1 1 1,-1-1 0,1 1 0,0-1-1,-1 0 1,1 1 0,-1-2 0,-2-23-2677,3 20 2116,-5-32-5195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22318-099A-4260-86E9-D11304C5F1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5B40F-513C-46D8-9B2C-436AF2B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Rdd.filter</a:t>
            </a:r>
            <a:r>
              <a:rPr lang="en-US" dirty="0"/>
              <a:t>(</a:t>
            </a:r>
            <a:r>
              <a:rPr lang="en-US" dirty="0" err="1"/>
              <a:t>removeEven</a:t>
            </a:r>
            <a:r>
              <a:rPr lang="en-US" dirty="0"/>
              <a:t>) [1,2,2,3]-&gt;[1,3]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5B40F-513C-46D8-9B2C-436AF2B8D3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6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80DF-66CA-4013-A711-52162A6777D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0869-638E-469D-BD07-660BC339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3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.png"/><Relationship Id="rId21" Type="http://schemas.openxmlformats.org/officeDocument/2006/relationships/customXml" Target="../ink/ink110.xml"/><Relationship Id="rId42" Type="http://schemas.openxmlformats.org/officeDocument/2006/relationships/image" Target="../media/image129.png"/><Relationship Id="rId47" Type="http://schemas.openxmlformats.org/officeDocument/2006/relationships/customXml" Target="../ink/ink123.xml"/><Relationship Id="rId63" Type="http://schemas.openxmlformats.org/officeDocument/2006/relationships/customXml" Target="../ink/ink131.xml"/><Relationship Id="rId68" Type="http://schemas.openxmlformats.org/officeDocument/2006/relationships/image" Target="../media/image142.png"/><Relationship Id="rId84" Type="http://schemas.openxmlformats.org/officeDocument/2006/relationships/image" Target="../media/image150.png"/><Relationship Id="rId89" Type="http://schemas.openxmlformats.org/officeDocument/2006/relationships/customXml" Target="../ink/ink144.xml"/><Relationship Id="rId112" Type="http://schemas.openxmlformats.org/officeDocument/2006/relationships/image" Target="../media/image164.png"/><Relationship Id="rId16" Type="http://schemas.openxmlformats.org/officeDocument/2006/relationships/image" Target="../media/image116.png"/><Relationship Id="rId107" Type="http://schemas.openxmlformats.org/officeDocument/2006/relationships/customXml" Target="../ink/ink153.xml"/><Relationship Id="rId11" Type="http://schemas.openxmlformats.org/officeDocument/2006/relationships/customXml" Target="../ink/ink105.xml"/><Relationship Id="rId24" Type="http://schemas.openxmlformats.org/officeDocument/2006/relationships/image" Target="../media/image120.png"/><Relationship Id="rId32" Type="http://schemas.openxmlformats.org/officeDocument/2006/relationships/image" Target="../media/image124.png"/><Relationship Id="rId37" Type="http://schemas.openxmlformats.org/officeDocument/2006/relationships/customXml" Target="../ink/ink118.xml"/><Relationship Id="rId40" Type="http://schemas.openxmlformats.org/officeDocument/2006/relationships/image" Target="../media/image128.png"/><Relationship Id="rId45" Type="http://schemas.openxmlformats.org/officeDocument/2006/relationships/customXml" Target="../ink/ink122.xml"/><Relationship Id="rId53" Type="http://schemas.openxmlformats.org/officeDocument/2006/relationships/customXml" Target="../ink/ink126.xml"/><Relationship Id="rId58" Type="http://schemas.openxmlformats.org/officeDocument/2006/relationships/image" Target="../media/image137.png"/><Relationship Id="rId66" Type="http://schemas.openxmlformats.org/officeDocument/2006/relationships/image" Target="../media/image141.png"/><Relationship Id="rId74" Type="http://schemas.openxmlformats.org/officeDocument/2006/relationships/image" Target="../media/image145.png"/><Relationship Id="rId79" Type="http://schemas.openxmlformats.org/officeDocument/2006/relationships/customXml" Target="../ink/ink139.xml"/><Relationship Id="rId87" Type="http://schemas.openxmlformats.org/officeDocument/2006/relationships/customXml" Target="../ink/ink143.xml"/><Relationship Id="rId102" Type="http://schemas.openxmlformats.org/officeDocument/2006/relationships/image" Target="../media/image159.png"/><Relationship Id="rId110" Type="http://schemas.openxmlformats.org/officeDocument/2006/relationships/image" Target="../media/image163.png"/><Relationship Id="rId115" Type="http://schemas.openxmlformats.org/officeDocument/2006/relationships/customXml" Target="../ink/ink157.xml"/><Relationship Id="rId5" Type="http://schemas.openxmlformats.org/officeDocument/2006/relationships/customXml" Target="../ink/ink102.xml"/><Relationship Id="rId61" Type="http://schemas.openxmlformats.org/officeDocument/2006/relationships/customXml" Target="../ink/ink130.xml"/><Relationship Id="rId82" Type="http://schemas.openxmlformats.org/officeDocument/2006/relationships/image" Target="../media/image149.png"/><Relationship Id="rId90" Type="http://schemas.openxmlformats.org/officeDocument/2006/relationships/image" Target="../media/image153.png"/><Relationship Id="rId95" Type="http://schemas.openxmlformats.org/officeDocument/2006/relationships/customXml" Target="../ink/ink147.xml"/><Relationship Id="rId19" Type="http://schemas.openxmlformats.org/officeDocument/2006/relationships/customXml" Target="../ink/ink109.xml"/><Relationship Id="rId14" Type="http://schemas.openxmlformats.org/officeDocument/2006/relationships/image" Target="../media/image115.png"/><Relationship Id="rId22" Type="http://schemas.openxmlformats.org/officeDocument/2006/relationships/image" Target="../media/image119.png"/><Relationship Id="rId27" Type="http://schemas.openxmlformats.org/officeDocument/2006/relationships/customXml" Target="../ink/ink113.xml"/><Relationship Id="rId30" Type="http://schemas.openxmlformats.org/officeDocument/2006/relationships/image" Target="../media/image123.png"/><Relationship Id="rId35" Type="http://schemas.openxmlformats.org/officeDocument/2006/relationships/customXml" Target="../ink/ink117.xml"/><Relationship Id="rId43" Type="http://schemas.openxmlformats.org/officeDocument/2006/relationships/customXml" Target="../ink/ink121.xml"/><Relationship Id="rId48" Type="http://schemas.openxmlformats.org/officeDocument/2006/relationships/image" Target="../media/image132.png"/><Relationship Id="rId56" Type="http://schemas.openxmlformats.org/officeDocument/2006/relationships/image" Target="../media/image136.png"/><Relationship Id="rId64" Type="http://schemas.openxmlformats.org/officeDocument/2006/relationships/image" Target="../media/image140.png"/><Relationship Id="rId69" Type="http://schemas.openxmlformats.org/officeDocument/2006/relationships/customXml" Target="../ink/ink134.xml"/><Relationship Id="rId77" Type="http://schemas.openxmlformats.org/officeDocument/2006/relationships/customXml" Target="../ink/ink138.xml"/><Relationship Id="rId100" Type="http://schemas.openxmlformats.org/officeDocument/2006/relationships/image" Target="../media/image158.png"/><Relationship Id="rId105" Type="http://schemas.openxmlformats.org/officeDocument/2006/relationships/customXml" Target="../ink/ink152.xml"/><Relationship Id="rId113" Type="http://schemas.openxmlformats.org/officeDocument/2006/relationships/customXml" Target="../ink/ink156.xml"/><Relationship Id="rId8" Type="http://schemas.openxmlformats.org/officeDocument/2006/relationships/image" Target="../media/image112.png"/><Relationship Id="rId51" Type="http://schemas.openxmlformats.org/officeDocument/2006/relationships/customXml" Target="../ink/ink125.xml"/><Relationship Id="rId72" Type="http://schemas.openxmlformats.org/officeDocument/2006/relationships/image" Target="../media/image144.png"/><Relationship Id="rId80" Type="http://schemas.openxmlformats.org/officeDocument/2006/relationships/image" Target="../media/image148.png"/><Relationship Id="rId85" Type="http://schemas.openxmlformats.org/officeDocument/2006/relationships/customXml" Target="../ink/ink142.xml"/><Relationship Id="rId93" Type="http://schemas.openxmlformats.org/officeDocument/2006/relationships/customXml" Target="../ink/ink146.xml"/><Relationship Id="rId98" Type="http://schemas.openxmlformats.org/officeDocument/2006/relationships/image" Target="../media/image157.png"/><Relationship Id="rId3" Type="http://schemas.openxmlformats.org/officeDocument/2006/relationships/customXml" Target="../ink/ink101.xml"/><Relationship Id="rId12" Type="http://schemas.openxmlformats.org/officeDocument/2006/relationships/image" Target="../media/image114.png"/><Relationship Id="rId17" Type="http://schemas.openxmlformats.org/officeDocument/2006/relationships/customXml" Target="../ink/ink108.xml"/><Relationship Id="rId25" Type="http://schemas.openxmlformats.org/officeDocument/2006/relationships/customXml" Target="../ink/ink112.xml"/><Relationship Id="rId33" Type="http://schemas.openxmlformats.org/officeDocument/2006/relationships/customXml" Target="../ink/ink116.xml"/><Relationship Id="rId38" Type="http://schemas.openxmlformats.org/officeDocument/2006/relationships/image" Target="../media/image127.png"/><Relationship Id="rId46" Type="http://schemas.openxmlformats.org/officeDocument/2006/relationships/image" Target="../media/image131.png"/><Relationship Id="rId59" Type="http://schemas.openxmlformats.org/officeDocument/2006/relationships/customXml" Target="../ink/ink129.xml"/><Relationship Id="rId67" Type="http://schemas.openxmlformats.org/officeDocument/2006/relationships/customXml" Target="../ink/ink133.xml"/><Relationship Id="rId103" Type="http://schemas.openxmlformats.org/officeDocument/2006/relationships/customXml" Target="../ink/ink151.xml"/><Relationship Id="rId108" Type="http://schemas.openxmlformats.org/officeDocument/2006/relationships/image" Target="../media/image162.png"/><Relationship Id="rId116" Type="http://schemas.openxmlformats.org/officeDocument/2006/relationships/image" Target="../media/image166.png"/><Relationship Id="rId20" Type="http://schemas.openxmlformats.org/officeDocument/2006/relationships/image" Target="../media/image118.png"/><Relationship Id="rId41" Type="http://schemas.openxmlformats.org/officeDocument/2006/relationships/customXml" Target="../ink/ink120.xml"/><Relationship Id="rId54" Type="http://schemas.openxmlformats.org/officeDocument/2006/relationships/image" Target="../media/image135.png"/><Relationship Id="rId62" Type="http://schemas.openxmlformats.org/officeDocument/2006/relationships/image" Target="../media/image139.png"/><Relationship Id="rId70" Type="http://schemas.openxmlformats.org/officeDocument/2006/relationships/image" Target="../media/image143.png"/><Relationship Id="rId75" Type="http://schemas.openxmlformats.org/officeDocument/2006/relationships/customXml" Target="../ink/ink137.xml"/><Relationship Id="rId83" Type="http://schemas.openxmlformats.org/officeDocument/2006/relationships/customXml" Target="../ink/ink141.xml"/><Relationship Id="rId88" Type="http://schemas.openxmlformats.org/officeDocument/2006/relationships/image" Target="../media/image152.png"/><Relationship Id="rId91" Type="http://schemas.openxmlformats.org/officeDocument/2006/relationships/customXml" Target="../ink/ink145.xml"/><Relationship Id="rId96" Type="http://schemas.openxmlformats.org/officeDocument/2006/relationships/image" Target="../media/image156.png"/><Relationship Id="rId111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5" Type="http://schemas.openxmlformats.org/officeDocument/2006/relationships/customXml" Target="../ink/ink107.xml"/><Relationship Id="rId23" Type="http://schemas.openxmlformats.org/officeDocument/2006/relationships/customXml" Target="../ink/ink111.xml"/><Relationship Id="rId28" Type="http://schemas.openxmlformats.org/officeDocument/2006/relationships/image" Target="../media/image122.png"/><Relationship Id="rId36" Type="http://schemas.openxmlformats.org/officeDocument/2006/relationships/image" Target="../media/image126.png"/><Relationship Id="rId49" Type="http://schemas.openxmlformats.org/officeDocument/2006/relationships/customXml" Target="../ink/ink124.xml"/><Relationship Id="rId57" Type="http://schemas.openxmlformats.org/officeDocument/2006/relationships/customXml" Target="../ink/ink128.xml"/><Relationship Id="rId106" Type="http://schemas.openxmlformats.org/officeDocument/2006/relationships/image" Target="../media/image161.png"/><Relationship Id="rId114" Type="http://schemas.openxmlformats.org/officeDocument/2006/relationships/image" Target="../media/image165.png"/><Relationship Id="rId10" Type="http://schemas.openxmlformats.org/officeDocument/2006/relationships/image" Target="../media/image113.png"/><Relationship Id="rId31" Type="http://schemas.openxmlformats.org/officeDocument/2006/relationships/customXml" Target="../ink/ink115.xml"/><Relationship Id="rId44" Type="http://schemas.openxmlformats.org/officeDocument/2006/relationships/image" Target="../media/image130.png"/><Relationship Id="rId52" Type="http://schemas.openxmlformats.org/officeDocument/2006/relationships/image" Target="../media/image134.png"/><Relationship Id="rId60" Type="http://schemas.openxmlformats.org/officeDocument/2006/relationships/image" Target="../media/image138.png"/><Relationship Id="rId65" Type="http://schemas.openxmlformats.org/officeDocument/2006/relationships/customXml" Target="../ink/ink132.xml"/><Relationship Id="rId73" Type="http://schemas.openxmlformats.org/officeDocument/2006/relationships/customXml" Target="../ink/ink136.xml"/><Relationship Id="rId78" Type="http://schemas.openxmlformats.org/officeDocument/2006/relationships/image" Target="../media/image147.png"/><Relationship Id="rId81" Type="http://schemas.openxmlformats.org/officeDocument/2006/relationships/customXml" Target="../ink/ink140.xml"/><Relationship Id="rId86" Type="http://schemas.openxmlformats.org/officeDocument/2006/relationships/image" Target="../media/image151.png"/><Relationship Id="rId94" Type="http://schemas.openxmlformats.org/officeDocument/2006/relationships/image" Target="../media/image155.png"/><Relationship Id="rId99" Type="http://schemas.openxmlformats.org/officeDocument/2006/relationships/customXml" Target="../ink/ink149.xml"/><Relationship Id="rId101" Type="http://schemas.openxmlformats.org/officeDocument/2006/relationships/customXml" Target="../ink/ink150.xml"/><Relationship Id="rId4" Type="http://schemas.openxmlformats.org/officeDocument/2006/relationships/image" Target="../media/image110.png"/><Relationship Id="rId9" Type="http://schemas.openxmlformats.org/officeDocument/2006/relationships/customXml" Target="../ink/ink104.xml"/><Relationship Id="rId13" Type="http://schemas.openxmlformats.org/officeDocument/2006/relationships/customXml" Target="../ink/ink106.xml"/><Relationship Id="rId18" Type="http://schemas.openxmlformats.org/officeDocument/2006/relationships/image" Target="../media/image117.png"/><Relationship Id="rId39" Type="http://schemas.openxmlformats.org/officeDocument/2006/relationships/customXml" Target="../ink/ink119.xml"/><Relationship Id="rId109" Type="http://schemas.openxmlformats.org/officeDocument/2006/relationships/customXml" Target="../ink/ink154.xml"/><Relationship Id="rId34" Type="http://schemas.openxmlformats.org/officeDocument/2006/relationships/image" Target="../media/image125.png"/><Relationship Id="rId50" Type="http://schemas.openxmlformats.org/officeDocument/2006/relationships/image" Target="../media/image133.png"/><Relationship Id="rId55" Type="http://schemas.openxmlformats.org/officeDocument/2006/relationships/customXml" Target="../ink/ink127.xml"/><Relationship Id="rId76" Type="http://schemas.openxmlformats.org/officeDocument/2006/relationships/image" Target="../media/image146.png"/><Relationship Id="rId97" Type="http://schemas.openxmlformats.org/officeDocument/2006/relationships/customXml" Target="../ink/ink148.xml"/><Relationship Id="rId104" Type="http://schemas.openxmlformats.org/officeDocument/2006/relationships/image" Target="../media/image160.png"/><Relationship Id="rId7" Type="http://schemas.openxmlformats.org/officeDocument/2006/relationships/customXml" Target="../ink/ink103.xml"/><Relationship Id="rId71" Type="http://schemas.openxmlformats.org/officeDocument/2006/relationships/customXml" Target="../ink/ink135.xml"/><Relationship Id="rId92" Type="http://schemas.openxmlformats.org/officeDocument/2006/relationships/image" Target="../media/image154.png"/><Relationship Id="rId2" Type="http://schemas.openxmlformats.org/officeDocument/2006/relationships/image" Target="../media/image109.png"/><Relationship Id="rId29" Type="http://schemas.openxmlformats.org/officeDocument/2006/relationships/customXml" Target="../ink/ink1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0.xml"/><Relationship Id="rId21" Type="http://schemas.openxmlformats.org/officeDocument/2006/relationships/image" Target="../media/image176.png"/><Relationship Id="rId42" Type="http://schemas.openxmlformats.org/officeDocument/2006/relationships/customXml" Target="../ink/ink178.xml"/><Relationship Id="rId47" Type="http://schemas.openxmlformats.org/officeDocument/2006/relationships/image" Target="../media/image189.png"/><Relationship Id="rId63" Type="http://schemas.openxmlformats.org/officeDocument/2006/relationships/image" Target="../media/image197.png"/><Relationship Id="rId68" Type="http://schemas.openxmlformats.org/officeDocument/2006/relationships/customXml" Target="../ink/ink191.xml"/><Relationship Id="rId84" Type="http://schemas.openxmlformats.org/officeDocument/2006/relationships/customXml" Target="../ink/ink199.xml"/><Relationship Id="rId89" Type="http://schemas.openxmlformats.org/officeDocument/2006/relationships/image" Target="../media/image210.png"/><Relationship Id="rId2" Type="http://schemas.openxmlformats.org/officeDocument/2006/relationships/customXml" Target="../ink/ink158.xml"/><Relationship Id="rId16" Type="http://schemas.openxmlformats.org/officeDocument/2006/relationships/customXml" Target="../ink/ink165.xml"/><Relationship Id="rId29" Type="http://schemas.openxmlformats.org/officeDocument/2006/relationships/image" Target="../media/image180.png"/><Relationship Id="rId107" Type="http://schemas.openxmlformats.org/officeDocument/2006/relationships/image" Target="../media/image219.png"/><Relationship Id="rId11" Type="http://schemas.openxmlformats.org/officeDocument/2006/relationships/image" Target="../media/image171.png"/><Relationship Id="rId24" Type="http://schemas.openxmlformats.org/officeDocument/2006/relationships/customXml" Target="../ink/ink169.xml"/><Relationship Id="rId32" Type="http://schemas.openxmlformats.org/officeDocument/2006/relationships/customXml" Target="../ink/ink173.xml"/><Relationship Id="rId37" Type="http://schemas.openxmlformats.org/officeDocument/2006/relationships/image" Target="../media/image184.png"/><Relationship Id="rId40" Type="http://schemas.openxmlformats.org/officeDocument/2006/relationships/customXml" Target="../ink/ink177.xml"/><Relationship Id="rId45" Type="http://schemas.openxmlformats.org/officeDocument/2006/relationships/image" Target="../media/image188.png"/><Relationship Id="rId53" Type="http://schemas.openxmlformats.org/officeDocument/2006/relationships/image" Target="../media/image192.png"/><Relationship Id="rId58" Type="http://schemas.openxmlformats.org/officeDocument/2006/relationships/customXml" Target="../ink/ink186.xml"/><Relationship Id="rId66" Type="http://schemas.openxmlformats.org/officeDocument/2006/relationships/customXml" Target="../ink/ink190.xml"/><Relationship Id="rId74" Type="http://schemas.openxmlformats.org/officeDocument/2006/relationships/customXml" Target="../ink/ink194.xml"/><Relationship Id="rId79" Type="http://schemas.openxmlformats.org/officeDocument/2006/relationships/image" Target="../media/image205.png"/><Relationship Id="rId87" Type="http://schemas.openxmlformats.org/officeDocument/2006/relationships/image" Target="../media/image209.png"/><Relationship Id="rId102" Type="http://schemas.openxmlformats.org/officeDocument/2006/relationships/customXml" Target="../ink/ink208.xml"/><Relationship Id="rId5" Type="http://schemas.openxmlformats.org/officeDocument/2006/relationships/image" Target="../media/image168.png"/><Relationship Id="rId61" Type="http://schemas.openxmlformats.org/officeDocument/2006/relationships/image" Target="../media/image196.png"/><Relationship Id="rId82" Type="http://schemas.openxmlformats.org/officeDocument/2006/relationships/customXml" Target="../ink/ink198.xml"/><Relationship Id="rId90" Type="http://schemas.openxmlformats.org/officeDocument/2006/relationships/customXml" Target="../ink/ink202.xml"/><Relationship Id="rId95" Type="http://schemas.openxmlformats.org/officeDocument/2006/relationships/image" Target="../media/image213.png"/><Relationship Id="rId19" Type="http://schemas.openxmlformats.org/officeDocument/2006/relationships/image" Target="../media/image175.png"/><Relationship Id="rId14" Type="http://schemas.openxmlformats.org/officeDocument/2006/relationships/customXml" Target="../ink/ink164.xml"/><Relationship Id="rId22" Type="http://schemas.openxmlformats.org/officeDocument/2006/relationships/customXml" Target="../ink/ink168.xml"/><Relationship Id="rId27" Type="http://schemas.openxmlformats.org/officeDocument/2006/relationships/image" Target="../media/image179.png"/><Relationship Id="rId30" Type="http://schemas.openxmlformats.org/officeDocument/2006/relationships/customXml" Target="../ink/ink172.xml"/><Relationship Id="rId35" Type="http://schemas.openxmlformats.org/officeDocument/2006/relationships/image" Target="../media/image183.png"/><Relationship Id="rId43" Type="http://schemas.openxmlformats.org/officeDocument/2006/relationships/image" Target="../media/image187.png"/><Relationship Id="rId48" Type="http://schemas.openxmlformats.org/officeDocument/2006/relationships/customXml" Target="../ink/ink181.xml"/><Relationship Id="rId56" Type="http://schemas.openxmlformats.org/officeDocument/2006/relationships/customXml" Target="../ink/ink185.xml"/><Relationship Id="rId64" Type="http://schemas.openxmlformats.org/officeDocument/2006/relationships/customXml" Target="../ink/ink189.xml"/><Relationship Id="rId69" Type="http://schemas.openxmlformats.org/officeDocument/2006/relationships/image" Target="../media/image200.png"/><Relationship Id="rId77" Type="http://schemas.openxmlformats.org/officeDocument/2006/relationships/image" Target="../media/image204.png"/><Relationship Id="rId100" Type="http://schemas.openxmlformats.org/officeDocument/2006/relationships/customXml" Target="../ink/ink207.xml"/><Relationship Id="rId105" Type="http://schemas.openxmlformats.org/officeDocument/2006/relationships/image" Target="../media/image218.png"/><Relationship Id="rId8" Type="http://schemas.openxmlformats.org/officeDocument/2006/relationships/customXml" Target="../ink/ink161.xml"/><Relationship Id="rId51" Type="http://schemas.openxmlformats.org/officeDocument/2006/relationships/image" Target="../media/image191.png"/><Relationship Id="rId72" Type="http://schemas.openxmlformats.org/officeDocument/2006/relationships/customXml" Target="../ink/ink193.xml"/><Relationship Id="rId80" Type="http://schemas.openxmlformats.org/officeDocument/2006/relationships/customXml" Target="../ink/ink197.xml"/><Relationship Id="rId85" Type="http://schemas.openxmlformats.org/officeDocument/2006/relationships/image" Target="../media/image208.png"/><Relationship Id="rId93" Type="http://schemas.openxmlformats.org/officeDocument/2006/relationships/image" Target="../media/image212.png"/><Relationship Id="rId98" Type="http://schemas.openxmlformats.org/officeDocument/2006/relationships/customXml" Target="../ink/ink206.xml"/><Relationship Id="rId3" Type="http://schemas.openxmlformats.org/officeDocument/2006/relationships/image" Target="../media/image167.png"/><Relationship Id="rId12" Type="http://schemas.openxmlformats.org/officeDocument/2006/relationships/customXml" Target="../ink/ink163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customXml" Target="../ink/ink176.xml"/><Relationship Id="rId46" Type="http://schemas.openxmlformats.org/officeDocument/2006/relationships/customXml" Target="../ink/ink180.xml"/><Relationship Id="rId59" Type="http://schemas.openxmlformats.org/officeDocument/2006/relationships/image" Target="../media/image195.png"/><Relationship Id="rId67" Type="http://schemas.openxmlformats.org/officeDocument/2006/relationships/image" Target="../media/image199.png"/><Relationship Id="rId103" Type="http://schemas.openxmlformats.org/officeDocument/2006/relationships/image" Target="../media/image217.png"/><Relationship Id="rId108" Type="http://schemas.openxmlformats.org/officeDocument/2006/relationships/customXml" Target="../ink/ink211.xml"/><Relationship Id="rId20" Type="http://schemas.openxmlformats.org/officeDocument/2006/relationships/customXml" Target="../ink/ink167.xml"/><Relationship Id="rId41" Type="http://schemas.openxmlformats.org/officeDocument/2006/relationships/image" Target="../media/image186.png"/><Relationship Id="rId54" Type="http://schemas.openxmlformats.org/officeDocument/2006/relationships/customXml" Target="../ink/ink184.xml"/><Relationship Id="rId62" Type="http://schemas.openxmlformats.org/officeDocument/2006/relationships/customXml" Target="../ink/ink188.xml"/><Relationship Id="rId70" Type="http://schemas.openxmlformats.org/officeDocument/2006/relationships/customXml" Target="../ink/ink192.xml"/><Relationship Id="rId75" Type="http://schemas.openxmlformats.org/officeDocument/2006/relationships/image" Target="../media/image203.png"/><Relationship Id="rId83" Type="http://schemas.openxmlformats.org/officeDocument/2006/relationships/image" Target="../media/image207.png"/><Relationship Id="rId88" Type="http://schemas.openxmlformats.org/officeDocument/2006/relationships/customXml" Target="../ink/ink201.xml"/><Relationship Id="rId91" Type="http://schemas.openxmlformats.org/officeDocument/2006/relationships/image" Target="../media/image211.png"/><Relationship Id="rId96" Type="http://schemas.openxmlformats.org/officeDocument/2006/relationships/customXml" Target="../ink/ink2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.xml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28" Type="http://schemas.openxmlformats.org/officeDocument/2006/relationships/customXml" Target="../ink/ink171.xml"/><Relationship Id="rId36" Type="http://schemas.openxmlformats.org/officeDocument/2006/relationships/customXml" Target="../ink/ink175.xml"/><Relationship Id="rId49" Type="http://schemas.openxmlformats.org/officeDocument/2006/relationships/image" Target="../media/image190.png"/><Relationship Id="rId57" Type="http://schemas.openxmlformats.org/officeDocument/2006/relationships/image" Target="../media/image194.png"/><Relationship Id="rId106" Type="http://schemas.openxmlformats.org/officeDocument/2006/relationships/customXml" Target="../ink/ink210.xml"/><Relationship Id="rId10" Type="http://schemas.openxmlformats.org/officeDocument/2006/relationships/customXml" Target="../ink/ink162.xml"/><Relationship Id="rId31" Type="http://schemas.openxmlformats.org/officeDocument/2006/relationships/image" Target="../media/image181.png"/><Relationship Id="rId44" Type="http://schemas.openxmlformats.org/officeDocument/2006/relationships/customXml" Target="../ink/ink179.xml"/><Relationship Id="rId52" Type="http://schemas.openxmlformats.org/officeDocument/2006/relationships/customXml" Target="../ink/ink183.xml"/><Relationship Id="rId60" Type="http://schemas.openxmlformats.org/officeDocument/2006/relationships/customXml" Target="../ink/ink187.xml"/><Relationship Id="rId65" Type="http://schemas.openxmlformats.org/officeDocument/2006/relationships/image" Target="../media/image198.png"/><Relationship Id="rId73" Type="http://schemas.openxmlformats.org/officeDocument/2006/relationships/image" Target="../media/image202.png"/><Relationship Id="rId78" Type="http://schemas.openxmlformats.org/officeDocument/2006/relationships/customXml" Target="../ink/ink196.xml"/><Relationship Id="rId81" Type="http://schemas.openxmlformats.org/officeDocument/2006/relationships/image" Target="../media/image206.png"/><Relationship Id="rId86" Type="http://schemas.openxmlformats.org/officeDocument/2006/relationships/customXml" Target="../ink/ink200.xml"/><Relationship Id="rId94" Type="http://schemas.openxmlformats.org/officeDocument/2006/relationships/customXml" Target="../ink/ink204.xml"/><Relationship Id="rId99" Type="http://schemas.openxmlformats.org/officeDocument/2006/relationships/image" Target="../media/image215.png"/><Relationship Id="rId101" Type="http://schemas.openxmlformats.org/officeDocument/2006/relationships/image" Target="../media/image216.png"/><Relationship Id="rId4" Type="http://schemas.openxmlformats.org/officeDocument/2006/relationships/customXml" Target="../ink/ink159.xml"/><Relationship Id="rId9" Type="http://schemas.openxmlformats.org/officeDocument/2006/relationships/image" Target="../media/image170.png"/><Relationship Id="rId13" Type="http://schemas.openxmlformats.org/officeDocument/2006/relationships/image" Target="../media/image172.png"/><Relationship Id="rId18" Type="http://schemas.openxmlformats.org/officeDocument/2006/relationships/customXml" Target="../ink/ink166.xml"/><Relationship Id="rId39" Type="http://schemas.openxmlformats.org/officeDocument/2006/relationships/image" Target="../media/image185.png"/><Relationship Id="rId109" Type="http://schemas.openxmlformats.org/officeDocument/2006/relationships/image" Target="../media/image220.png"/><Relationship Id="rId34" Type="http://schemas.openxmlformats.org/officeDocument/2006/relationships/customXml" Target="../ink/ink174.xml"/><Relationship Id="rId50" Type="http://schemas.openxmlformats.org/officeDocument/2006/relationships/customXml" Target="../ink/ink182.xml"/><Relationship Id="rId55" Type="http://schemas.openxmlformats.org/officeDocument/2006/relationships/image" Target="../media/image193.png"/><Relationship Id="rId76" Type="http://schemas.openxmlformats.org/officeDocument/2006/relationships/customXml" Target="../ink/ink195.xml"/><Relationship Id="rId97" Type="http://schemas.openxmlformats.org/officeDocument/2006/relationships/image" Target="../media/image214.png"/><Relationship Id="rId104" Type="http://schemas.openxmlformats.org/officeDocument/2006/relationships/customXml" Target="../ink/ink209.xml"/><Relationship Id="rId7" Type="http://schemas.openxmlformats.org/officeDocument/2006/relationships/image" Target="../media/image169.png"/><Relationship Id="rId71" Type="http://schemas.openxmlformats.org/officeDocument/2006/relationships/image" Target="../media/image201.png"/><Relationship Id="rId92" Type="http://schemas.openxmlformats.org/officeDocument/2006/relationships/customXml" Target="../ink/ink20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customXml" Target="../ink/ink217.xml"/><Relationship Id="rId18" Type="http://schemas.openxmlformats.org/officeDocument/2006/relationships/image" Target="../media/image228.png"/><Relationship Id="rId26" Type="http://schemas.openxmlformats.org/officeDocument/2006/relationships/image" Target="../media/image232.png"/><Relationship Id="rId3" Type="http://schemas.openxmlformats.org/officeDocument/2006/relationships/customXml" Target="../ink/ink212.xml"/><Relationship Id="rId21" Type="http://schemas.openxmlformats.org/officeDocument/2006/relationships/customXml" Target="../ink/ink221.xml"/><Relationship Id="rId34" Type="http://schemas.openxmlformats.org/officeDocument/2006/relationships/image" Target="../media/image236.png"/><Relationship Id="rId7" Type="http://schemas.openxmlformats.org/officeDocument/2006/relationships/customXml" Target="../ink/ink214.xml"/><Relationship Id="rId12" Type="http://schemas.openxmlformats.org/officeDocument/2006/relationships/image" Target="../media/image226.png"/><Relationship Id="rId17" Type="http://schemas.openxmlformats.org/officeDocument/2006/relationships/customXml" Target="../ink/ink219.xml"/><Relationship Id="rId25" Type="http://schemas.openxmlformats.org/officeDocument/2006/relationships/customXml" Target="../ink/ink223.xml"/><Relationship Id="rId33" Type="http://schemas.openxmlformats.org/officeDocument/2006/relationships/customXml" Target="../ink/ink227.xml"/><Relationship Id="rId38" Type="http://schemas.openxmlformats.org/officeDocument/2006/relationships/image" Target="../media/image238.png"/><Relationship Id="rId2" Type="http://schemas.openxmlformats.org/officeDocument/2006/relationships/image" Target="../media/image221.emf"/><Relationship Id="rId16" Type="http://schemas.openxmlformats.org/officeDocument/2006/relationships/image" Target="../media/image227.png"/><Relationship Id="rId20" Type="http://schemas.openxmlformats.org/officeDocument/2006/relationships/image" Target="../media/image229.png"/><Relationship Id="rId29" Type="http://schemas.openxmlformats.org/officeDocument/2006/relationships/customXml" Target="../ink/ink2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1" Type="http://schemas.openxmlformats.org/officeDocument/2006/relationships/customXml" Target="../ink/ink216.xml"/><Relationship Id="rId24" Type="http://schemas.openxmlformats.org/officeDocument/2006/relationships/image" Target="../media/image231.png"/><Relationship Id="rId32" Type="http://schemas.openxmlformats.org/officeDocument/2006/relationships/image" Target="../media/image235.png"/><Relationship Id="rId37" Type="http://schemas.openxmlformats.org/officeDocument/2006/relationships/customXml" Target="../ink/ink229.xml"/><Relationship Id="rId5" Type="http://schemas.openxmlformats.org/officeDocument/2006/relationships/customXml" Target="../ink/ink213.xml"/><Relationship Id="rId15" Type="http://schemas.openxmlformats.org/officeDocument/2006/relationships/customXml" Target="../ink/ink218.xml"/><Relationship Id="rId23" Type="http://schemas.openxmlformats.org/officeDocument/2006/relationships/customXml" Target="../ink/ink222.xml"/><Relationship Id="rId28" Type="http://schemas.openxmlformats.org/officeDocument/2006/relationships/image" Target="../media/image233.png"/><Relationship Id="rId36" Type="http://schemas.openxmlformats.org/officeDocument/2006/relationships/image" Target="../media/image237.png"/><Relationship Id="rId10" Type="http://schemas.openxmlformats.org/officeDocument/2006/relationships/image" Target="../media/image225.png"/><Relationship Id="rId19" Type="http://schemas.openxmlformats.org/officeDocument/2006/relationships/customXml" Target="../ink/ink220.xml"/><Relationship Id="rId31" Type="http://schemas.openxmlformats.org/officeDocument/2006/relationships/customXml" Target="../ink/ink226.xml"/><Relationship Id="rId4" Type="http://schemas.openxmlformats.org/officeDocument/2006/relationships/image" Target="../media/image222.png"/><Relationship Id="rId9" Type="http://schemas.openxmlformats.org/officeDocument/2006/relationships/customXml" Target="../ink/ink215.xml"/><Relationship Id="rId14" Type="http://schemas.openxmlformats.org/officeDocument/2006/relationships/image" Target="../media/image29.png"/><Relationship Id="rId22" Type="http://schemas.openxmlformats.org/officeDocument/2006/relationships/image" Target="../media/image230.png"/><Relationship Id="rId27" Type="http://schemas.openxmlformats.org/officeDocument/2006/relationships/customXml" Target="../ink/ink224.xml"/><Relationship Id="rId30" Type="http://schemas.openxmlformats.org/officeDocument/2006/relationships/image" Target="../media/image234.png"/><Relationship Id="rId35" Type="http://schemas.openxmlformats.org/officeDocument/2006/relationships/customXml" Target="../ink/ink2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2.xml"/><Relationship Id="rId117" Type="http://schemas.openxmlformats.org/officeDocument/2006/relationships/image" Target="../media/image297.png"/><Relationship Id="rId21" Type="http://schemas.openxmlformats.org/officeDocument/2006/relationships/image" Target="../media/image249.png"/><Relationship Id="rId42" Type="http://schemas.openxmlformats.org/officeDocument/2006/relationships/customXml" Target="../ink/ink250.xml"/><Relationship Id="rId47" Type="http://schemas.openxmlformats.org/officeDocument/2006/relationships/image" Target="../media/image262.png"/><Relationship Id="rId63" Type="http://schemas.openxmlformats.org/officeDocument/2006/relationships/image" Target="../media/image270.png"/><Relationship Id="rId68" Type="http://schemas.openxmlformats.org/officeDocument/2006/relationships/customXml" Target="../ink/ink263.xml"/><Relationship Id="rId84" Type="http://schemas.openxmlformats.org/officeDocument/2006/relationships/customXml" Target="../ink/ink271.xml"/><Relationship Id="rId89" Type="http://schemas.openxmlformats.org/officeDocument/2006/relationships/image" Target="../media/image283.png"/><Relationship Id="rId112" Type="http://schemas.openxmlformats.org/officeDocument/2006/relationships/customXml" Target="../ink/ink285.xml"/><Relationship Id="rId16" Type="http://schemas.openxmlformats.org/officeDocument/2006/relationships/customXml" Target="../ink/ink237.xml"/><Relationship Id="rId107" Type="http://schemas.openxmlformats.org/officeDocument/2006/relationships/image" Target="../media/image292.png"/><Relationship Id="rId11" Type="http://schemas.openxmlformats.org/officeDocument/2006/relationships/image" Target="../media/image244.png"/><Relationship Id="rId24" Type="http://schemas.openxmlformats.org/officeDocument/2006/relationships/customXml" Target="../ink/ink241.xml"/><Relationship Id="rId32" Type="http://schemas.openxmlformats.org/officeDocument/2006/relationships/customXml" Target="../ink/ink245.xml"/><Relationship Id="rId37" Type="http://schemas.openxmlformats.org/officeDocument/2006/relationships/image" Target="../media/image257.png"/><Relationship Id="rId40" Type="http://schemas.openxmlformats.org/officeDocument/2006/relationships/customXml" Target="../ink/ink249.xml"/><Relationship Id="rId45" Type="http://schemas.openxmlformats.org/officeDocument/2006/relationships/image" Target="../media/image261.png"/><Relationship Id="rId53" Type="http://schemas.openxmlformats.org/officeDocument/2006/relationships/image" Target="../media/image265.png"/><Relationship Id="rId58" Type="http://schemas.openxmlformats.org/officeDocument/2006/relationships/customXml" Target="../ink/ink258.xml"/><Relationship Id="rId66" Type="http://schemas.openxmlformats.org/officeDocument/2006/relationships/customXml" Target="../ink/ink262.xml"/><Relationship Id="rId74" Type="http://schemas.openxmlformats.org/officeDocument/2006/relationships/customXml" Target="../ink/ink266.xml"/><Relationship Id="rId79" Type="http://schemas.openxmlformats.org/officeDocument/2006/relationships/image" Target="../media/image278.png"/><Relationship Id="rId87" Type="http://schemas.openxmlformats.org/officeDocument/2006/relationships/image" Target="../media/image282.png"/><Relationship Id="rId102" Type="http://schemas.openxmlformats.org/officeDocument/2006/relationships/customXml" Target="../ink/ink280.xml"/><Relationship Id="rId110" Type="http://schemas.openxmlformats.org/officeDocument/2006/relationships/customXml" Target="../ink/ink284.xml"/><Relationship Id="rId115" Type="http://schemas.openxmlformats.org/officeDocument/2006/relationships/image" Target="../media/image296.png"/><Relationship Id="rId5" Type="http://schemas.openxmlformats.org/officeDocument/2006/relationships/image" Target="../media/image241.png"/><Relationship Id="rId61" Type="http://schemas.openxmlformats.org/officeDocument/2006/relationships/image" Target="../media/image269.png"/><Relationship Id="rId82" Type="http://schemas.openxmlformats.org/officeDocument/2006/relationships/customXml" Target="../ink/ink270.xml"/><Relationship Id="rId90" Type="http://schemas.openxmlformats.org/officeDocument/2006/relationships/customXml" Target="../ink/ink274.xml"/><Relationship Id="rId95" Type="http://schemas.openxmlformats.org/officeDocument/2006/relationships/image" Target="../media/image286.png"/><Relationship Id="rId19" Type="http://schemas.openxmlformats.org/officeDocument/2006/relationships/image" Target="../media/image248.png"/><Relationship Id="rId14" Type="http://schemas.openxmlformats.org/officeDocument/2006/relationships/customXml" Target="../ink/ink236.xml"/><Relationship Id="rId22" Type="http://schemas.openxmlformats.org/officeDocument/2006/relationships/customXml" Target="../ink/ink240.xml"/><Relationship Id="rId27" Type="http://schemas.openxmlformats.org/officeDocument/2006/relationships/image" Target="../media/image252.png"/><Relationship Id="rId30" Type="http://schemas.openxmlformats.org/officeDocument/2006/relationships/customXml" Target="../ink/ink244.xml"/><Relationship Id="rId35" Type="http://schemas.openxmlformats.org/officeDocument/2006/relationships/image" Target="../media/image256.png"/><Relationship Id="rId43" Type="http://schemas.openxmlformats.org/officeDocument/2006/relationships/image" Target="../media/image260.png"/><Relationship Id="rId48" Type="http://schemas.openxmlformats.org/officeDocument/2006/relationships/customXml" Target="../ink/ink253.xml"/><Relationship Id="rId56" Type="http://schemas.openxmlformats.org/officeDocument/2006/relationships/customXml" Target="../ink/ink257.xml"/><Relationship Id="rId64" Type="http://schemas.openxmlformats.org/officeDocument/2006/relationships/customXml" Target="../ink/ink261.xml"/><Relationship Id="rId69" Type="http://schemas.openxmlformats.org/officeDocument/2006/relationships/image" Target="../media/image273.png"/><Relationship Id="rId77" Type="http://schemas.openxmlformats.org/officeDocument/2006/relationships/image" Target="../media/image277.png"/><Relationship Id="rId100" Type="http://schemas.openxmlformats.org/officeDocument/2006/relationships/customXml" Target="../ink/ink279.xml"/><Relationship Id="rId105" Type="http://schemas.openxmlformats.org/officeDocument/2006/relationships/image" Target="../media/image291.png"/><Relationship Id="rId113" Type="http://schemas.openxmlformats.org/officeDocument/2006/relationships/image" Target="../media/image295.png"/><Relationship Id="rId118" Type="http://schemas.openxmlformats.org/officeDocument/2006/relationships/customXml" Target="../ink/ink288.xml"/><Relationship Id="rId8" Type="http://schemas.openxmlformats.org/officeDocument/2006/relationships/customXml" Target="../ink/ink233.xml"/><Relationship Id="rId51" Type="http://schemas.openxmlformats.org/officeDocument/2006/relationships/image" Target="../media/image264.png"/><Relationship Id="rId72" Type="http://schemas.openxmlformats.org/officeDocument/2006/relationships/customXml" Target="../ink/ink265.xml"/><Relationship Id="rId80" Type="http://schemas.openxmlformats.org/officeDocument/2006/relationships/customXml" Target="../ink/ink269.xml"/><Relationship Id="rId85" Type="http://schemas.openxmlformats.org/officeDocument/2006/relationships/image" Target="../media/image281.png"/><Relationship Id="rId93" Type="http://schemas.openxmlformats.org/officeDocument/2006/relationships/image" Target="../media/image285.png"/><Relationship Id="rId98" Type="http://schemas.openxmlformats.org/officeDocument/2006/relationships/customXml" Target="../ink/ink278.xml"/><Relationship Id="rId3" Type="http://schemas.openxmlformats.org/officeDocument/2006/relationships/image" Target="../media/image240.png"/><Relationship Id="rId12" Type="http://schemas.openxmlformats.org/officeDocument/2006/relationships/customXml" Target="../ink/ink235.xml"/><Relationship Id="rId17" Type="http://schemas.openxmlformats.org/officeDocument/2006/relationships/image" Target="../media/image247.png"/><Relationship Id="rId25" Type="http://schemas.openxmlformats.org/officeDocument/2006/relationships/image" Target="../media/image251.png"/><Relationship Id="rId33" Type="http://schemas.openxmlformats.org/officeDocument/2006/relationships/image" Target="../media/image255.png"/><Relationship Id="rId38" Type="http://schemas.openxmlformats.org/officeDocument/2006/relationships/customXml" Target="../ink/ink248.xml"/><Relationship Id="rId46" Type="http://schemas.openxmlformats.org/officeDocument/2006/relationships/customXml" Target="../ink/ink252.xml"/><Relationship Id="rId59" Type="http://schemas.openxmlformats.org/officeDocument/2006/relationships/image" Target="../media/image268.png"/><Relationship Id="rId67" Type="http://schemas.openxmlformats.org/officeDocument/2006/relationships/image" Target="../media/image272.png"/><Relationship Id="rId103" Type="http://schemas.openxmlformats.org/officeDocument/2006/relationships/image" Target="../media/image290.png"/><Relationship Id="rId108" Type="http://schemas.openxmlformats.org/officeDocument/2006/relationships/customXml" Target="../ink/ink283.xml"/><Relationship Id="rId116" Type="http://schemas.openxmlformats.org/officeDocument/2006/relationships/customXml" Target="../ink/ink287.xml"/><Relationship Id="rId20" Type="http://schemas.openxmlformats.org/officeDocument/2006/relationships/customXml" Target="../ink/ink239.xml"/><Relationship Id="rId41" Type="http://schemas.openxmlformats.org/officeDocument/2006/relationships/image" Target="../media/image259.png"/><Relationship Id="rId54" Type="http://schemas.openxmlformats.org/officeDocument/2006/relationships/customXml" Target="../ink/ink256.xml"/><Relationship Id="rId62" Type="http://schemas.openxmlformats.org/officeDocument/2006/relationships/customXml" Target="../ink/ink260.xml"/><Relationship Id="rId70" Type="http://schemas.openxmlformats.org/officeDocument/2006/relationships/customXml" Target="../ink/ink264.xml"/><Relationship Id="rId75" Type="http://schemas.openxmlformats.org/officeDocument/2006/relationships/image" Target="../media/image276.png"/><Relationship Id="rId83" Type="http://schemas.openxmlformats.org/officeDocument/2006/relationships/image" Target="../media/image280.png"/><Relationship Id="rId88" Type="http://schemas.openxmlformats.org/officeDocument/2006/relationships/customXml" Target="../ink/ink273.xml"/><Relationship Id="rId91" Type="http://schemas.openxmlformats.org/officeDocument/2006/relationships/image" Target="../media/image284.png"/><Relationship Id="rId96" Type="http://schemas.openxmlformats.org/officeDocument/2006/relationships/customXml" Target="../ink/ink277.xml"/><Relationship Id="rId111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.xml"/><Relationship Id="rId15" Type="http://schemas.openxmlformats.org/officeDocument/2006/relationships/image" Target="../media/image246.png"/><Relationship Id="rId23" Type="http://schemas.openxmlformats.org/officeDocument/2006/relationships/image" Target="../media/image250.png"/><Relationship Id="rId28" Type="http://schemas.openxmlformats.org/officeDocument/2006/relationships/customXml" Target="../ink/ink243.xml"/><Relationship Id="rId36" Type="http://schemas.openxmlformats.org/officeDocument/2006/relationships/customXml" Target="../ink/ink247.xml"/><Relationship Id="rId49" Type="http://schemas.openxmlformats.org/officeDocument/2006/relationships/image" Target="../media/image263.png"/><Relationship Id="rId57" Type="http://schemas.openxmlformats.org/officeDocument/2006/relationships/image" Target="../media/image267.png"/><Relationship Id="rId106" Type="http://schemas.openxmlformats.org/officeDocument/2006/relationships/customXml" Target="../ink/ink282.xml"/><Relationship Id="rId114" Type="http://schemas.openxmlformats.org/officeDocument/2006/relationships/customXml" Target="../ink/ink286.xml"/><Relationship Id="rId119" Type="http://schemas.openxmlformats.org/officeDocument/2006/relationships/image" Target="../media/image298.png"/><Relationship Id="rId10" Type="http://schemas.openxmlformats.org/officeDocument/2006/relationships/customXml" Target="../ink/ink234.xml"/><Relationship Id="rId31" Type="http://schemas.openxmlformats.org/officeDocument/2006/relationships/image" Target="../media/image254.png"/><Relationship Id="rId44" Type="http://schemas.openxmlformats.org/officeDocument/2006/relationships/customXml" Target="../ink/ink251.xml"/><Relationship Id="rId52" Type="http://schemas.openxmlformats.org/officeDocument/2006/relationships/customXml" Target="../ink/ink255.xml"/><Relationship Id="rId60" Type="http://schemas.openxmlformats.org/officeDocument/2006/relationships/customXml" Target="../ink/ink259.xml"/><Relationship Id="rId65" Type="http://schemas.openxmlformats.org/officeDocument/2006/relationships/image" Target="../media/image271.png"/><Relationship Id="rId73" Type="http://schemas.openxmlformats.org/officeDocument/2006/relationships/image" Target="../media/image275.png"/><Relationship Id="rId78" Type="http://schemas.openxmlformats.org/officeDocument/2006/relationships/customXml" Target="../ink/ink268.xml"/><Relationship Id="rId81" Type="http://schemas.openxmlformats.org/officeDocument/2006/relationships/image" Target="../media/image279.png"/><Relationship Id="rId86" Type="http://schemas.openxmlformats.org/officeDocument/2006/relationships/customXml" Target="../ink/ink272.xml"/><Relationship Id="rId94" Type="http://schemas.openxmlformats.org/officeDocument/2006/relationships/customXml" Target="../ink/ink276.xml"/><Relationship Id="rId99" Type="http://schemas.openxmlformats.org/officeDocument/2006/relationships/image" Target="../media/image288.png"/><Relationship Id="rId101" Type="http://schemas.openxmlformats.org/officeDocument/2006/relationships/image" Target="../media/image289.png"/><Relationship Id="rId4" Type="http://schemas.openxmlformats.org/officeDocument/2006/relationships/customXml" Target="../ink/ink231.xml"/><Relationship Id="rId9" Type="http://schemas.openxmlformats.org/officeDocument/2006/relationships/image" Target="../media/image243.png"/><Relationship Id="rId13" Type="http://schemas.openxmlformats.org/officeDocument/2006/relationships/image" Target="../media/image245.png"/><Relationship Id="rId18" Type="http://schemas.openxmlformats.org/officeDocument/2006/relationships/customXml" Target="../ink/ink238.xml"/><Relationship Id="rId39" Type="http://schemas.openxmlformats.org/officeDocument/2006/relationships/image" Target="../media/image258.png"/><Relationship Id="rId109" Type="http://schemas.openxmlformats.org/officeDocument/2006/relationships/image" Target="../media/image293.png"/><Relationship Id="rId34" Type="http://schemas.openxmlformats.org/officeDocument/2006/relationships/customXml" Target="../ink/ink246.xml"/><Relationship Id="rId50" Type="http://schemas.openxmlformats.org/officeDocument/2006/relationships/customXml" Target="../ink/ink254.xml"/><Relationship Id="rId55" Type="http://schemas.openxmlformats.org/officeDocument/2006/relationships/image" Target="../media/image266.png"/><Relationship Id="rId76" Type="http://schemas.openxmlformats.org/officeDocument/2006/relationships/customXml" Target="../ink/ink267.xml"/><Relationship Id="rId97" Type="http://schemas.openxmlformats.org/officeDocument/2006/relationships/image" Target="../media/image287.png"/><Relationship Id="rId104" Type="http://schemas.openxmlformats.org/officeDocument/2006/relationships/customXml" Target="../ink/ink281.xml"/><Relationship Id="rId7" Type="http://schemas.openxmlformats.org/officeDocument/2006/relationships/image" Target="../media/image242.png"/><Relationship Id="rId71" Type="http://schemas.openxmlformats.org/officeDocument/2006/relationships/image" Target="../media/image274.png"/><Relationship Id="rId92" Type="http://schemas.openxmlformats.org/officeDocument/2006/relationships/customXml" Target="../ink/ink275.xml"/><Relationship Id="rId2" Type="http://schemas.openxmlformats.org/officeDocument/2006/relationships/customXml" Target="../ink/ink230.xml"/><Relationship Id="rId29" Type="http://schemas.openxmlformats.org/officeDocument/2006/relationships/image" Target="../media/image2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2.xml"/><Relationship Id="rId13" Type="http://schemas.openxmlformats.org/officeDocument/2006/relationships/image" Target="../media/image304.png"/><Relationship Id="rId18" Type="http://schemas.openxmlformats.org/officeDocument/2006/relationships/customXml" Target="../ink/ink297.xml"/><Relationship Id="rId26" Type="http://schemas.openxmlformats.org/officeDocument/2006/relationships/customXml" Target="../ink/ink301.xml"/><Relationship Id="rId39" Type="http://schemas.openxmlformats.org/officeDocument/2006/relationships/image" Target="../media/image316.png"/><Relationship Id="rId3" Type="http://schemas.openxmlformats.org/officeDocument/2006/relationships/image" Target="../media/image299.png"/><Relationship Id="rId21" Type="http://schemas.openxmlformats.org/officeDocument/2006/relationships/image" Target="../media/image308.png"/><Relationship Id="rId34" Type="http://schemas.openxmlformats.org/officeDocument/2006/relationships/customXml" Target="../ink/ink305.xml"/><Relationship Id="rId7" Type="http://schemas.openxmlformats.org/officeDocument/2006/relationships/image" Target="../media/image301.png"/><Relationship Id="rId12" Type="http://schemas.openxmlformats.org/officeDocument/2006/relationships/customXml" Target="../ink/ink294.xml"/><Relationship Id="rId17" Type="http://schemas.openxmlformats.org/officeDocument/2006/relationships/image" Target="../media/image306.png"/><Relationship Id="rId25" Type="http://schemas.openxmlformats.org/officeDocument/2006/relationships/image" Target="../media/image310.png"/><Relationship Id="rId33" Type="http://schemas.openxmlformats.org/officeDocument/2006/relationships/image" Target="../media/image314.png"/><Relationship Id="rId38" Type="http://schemas.openxmlformats.org/officeDocument/2006/relationships/customXml" Target="../ink/ink307.xml"/><Relationship Id="rId2" Type="http://schemas.openxmlformats.org/officeDocument/2006/relationships/customXml" Target="../ink/ink289.xml"/><Relationship Id="rId16" Type="http://schemas.openxmlformats.org/officeDocument/2006/relationships/customXml" Target="../ink/ink296.xml"/><Relationship Id="rId20" Type="http://schemas.openxmlformats.org/officeDocument/2006/relationships/customXml" Target="../ink/ink298.xml"/><Relationship Id="rId29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1.xml"/><Relationship Id="rId11" Type="http://schemas.openxmlformats.org/officeDocument/2006/relationships/image" Target="../media/image303.png"/><Relationship Id="rId24" Type="http://schemas.openxmlformats.org/officeDocument/2006/relationships/customXml" Target="../ink/ink300.xml"/><Relationship Id="rId32" Type="http://schemas.openxmlformats.org/officeDocument/2006/relationships/customXml" Target="../ink/ink304.xml"/><Relationship Id="rId37" Type="http://schemas.openxmlformats.org/officeDocument/2006/relationships/image" Target="../media/image315.png"/><Relationship Id="rId5" Type="http://schemas.openxmlformats.org/officeDocument/2006/relationships/image" Target="../media/image300.png"/><Relationship Id="rId15" Type="http://schemas.openxmlformats.org/officeDocument/2006/relationships/image" Target="../media/image305.png"/><Relationship Id="rId23" Type="http://schemas.openxmlformats.org/officeDocument/2006/relationships/image" Target="../media/image309.png"/><Relationship Id="rId28" Type="http://schemas.openxmlformats.org/officeDocument/2006/relationships/customXml" Target="../ink/ink302.xml"/><Relationship Id="rId36" Type="http://schemas.openxmlformats.org/officeDocument/2006/relationships/customXml" Target="../ink/ink306.xml"/><Relationship Id="rId10" Type="http://schemas.openxmlformats.org/officeDocument/2006/relationships/customXml" Target="../ink/ink293.xml"/><Relationship Id="rId19" Type="http://schemas.openxmlformats.org/officeDocument/2006/relationships/image" Target="../media/image307.png"/><Relationship Id="rId31" Type="http://schemas.openxmlformats.org/officeDocument/2006/relationships/image" Target="../media/image313.png"/><Relationship Id="rId4" Type="http://schemas.openxmlformats.org/officeDocument/2006/relationships/customXml" Target="../ink/ink290.xml"/><Relationship Id="rId9" Type="http://schemas.openxmlformats.org/officeDocument/2006/relationships/image" Target="../media/image302.png"/><Relationship Id="rId14" Type="http://schemas.openxmlformats.org/officeDocument/2006/relationships/customXml" Target="../ink/ink295.xml"/><Relationship Id="rId22" Type="http://schemas.openxmlformats.org/officeDocument/2006/relationships/customXml" Target="../ink/ink299.xml"/><Relationship Id="rId27" Type="http://schemas.openxmlformats.org/officeDocument/2006/relationships/image" Target="../media/image311.png"/><Relationship Id="rId30" Type="http://schemas.openxmlformats.org/officeDocument/2006/relationships/customXml" Target="../ink/ink303.xml"/><Relationship Id="rId35" Type="http://schemas.openxmlformats.org/officeDocument/2006/relationships/image" Target="../media/image29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5.xml"/><Relationship Id="rId21" Type="http://schemas.openxmlformats.org/officeDocument/2006/relationships/customXml" Target="../ink/ink317.xml"/><Relationship Id="rId42" Type="http://schemas.openxmlformats.org/officeDocument/2006/relationships/image" Target="../media/image340.png"/><Relationship Id="rId63" Type="http://schemas.openxmlformats.org/officeDocument/2006/relationships/customXml" Target="../ink/ink338.xml"/><Relationship Id="rId84" Type="http://schemas.openxmlformats.org/officeDocument/2006/relationships/image" Target="../media/image361.png"/><Relationship Id="rId138" Type="http://schemas.openxmlformats.org/officeDocument/2006/relationships/image" Target="../media/image387.png"/><Relationship Id="rId159" Type="http://schemas.openxmlformats.org/officeDocument/2006/relationships/customXml" Target="../ink/ink386.xml"/><Relationship Id="rId170" Type="http://schemas.openxmlformats.org/officeDocument/2006/relationships/image" Target="../media/image403.png"/><Relationship Id="rId191" Type="http://schemas.openxmlformats.org/officeDocument/2006/relationships/customXml" Target="../ink/ink402.xml"/><Relationship Id="rId205" Type="http://schemas.openxmlformats.org/officeDocument/2006/relationships/customXml" Target="../ink/ink409.xml"/><Relationship Id="rId226" Type="http://schemas.openxmlformats.org/officeDocument/2006/relationships/image" Target="../media/image431.png"/><Relationship Id="rId107" Type="http://schemas.openxmlformats.org/officeDocument/2006/relationships/customXml" Target="../ink/ink360.xml"/><Relationship Id="rId11" Type="http://schemas.openxmlformats.org/officeDocument/2006/relationships/customXml" Target="../ink/ink312.xml"/><Relationship Id="rId32" Type="http://schemas.openxmlformats.org/officeDocument/2006/relationships/image" Target="../media/image335.png"/><Relationship Id="rId53" Type="http://schemas.openxmlformats.org/officeDocument/2006/relationships/customXml" Target="../ink/ink333.xml"/><Relationship Id="rId74" Type="http://schemas.openxmlformats.org/officeDocument/2006/relationships/image" Target="../media/image356.png"/><Relationship Id="rId128" Type="http://schemas.openxmlformats.org/officeDocument/2006/relationships/image" Target="../media/image382.png"/><Relationship Id="rId149" Type="http://schemas.openxmlformats.org/officeDocument/2006/relationships/customXml" Target="../ink/ink381.xml"/><Relationship Id="rId5" Type="http://schemas.openxmlformats.org/officeDocument/2006/relationships/customXml" Target="../ink/ink309.xml"/><Relationship Id="rId95" Type="http://schemas.openxmlformats.org/officeDocument/2006/relationships/customXml" Target="../ink/ink354.xml"/><Relationship Id="rId160" Type="http://schemas.openxmlformats.org/officeDocument/2006/relationships/image" Target="../media/image398.png"/><Relationship Id="rId181" Type="http://schemas.openxmlformats.org/officeDocument/2006/relationships/customXml" Target="../ink/ink397.xml"/><Relationship Id="rId216" Type="http://schemas.openxmlformats.org/officeDocument/2006/relationships/image" Target="../media/image426.png"/><Relationship Id="rId22" Type="http://schemas.openxmlformats.org/officeDocument/2006/relationships/image" Target="../media/image330.png"/><Relationship Id="rId27" Type="http://schemas.openxmlformats.org/officeDocument/2006/relationships/customXml" Target="../ink/ink320.xml"/><Relationship Id="rId43" Type="http://schemas.openxmlformats.org/officeDocument/2006/relationships/customXml" Target="../ink/ink328.xml"/><Relationship Id="rId48" Type="http://schemas.openxmlformats.org/officeDocument/2006/relationships/image" Target="../media/image343.png"/><Relationship Id="rId64" Type="http://schemas.openxmlformats.org/officeDocument/2006/relationships/image" Target="../media/image351.png"/><Relationship Id="rId69" Type="http://schemas.openxmlformats.org/officeDocument/2006/relationships/customXml" Target="../ink/ink341.xml"/><Relationship Id="rId113" Type="http://schemas.openxmlformats.org/officeDocument/2006/relationships/customXml" Target="../ink/ink363.xml"/><Relationship Id="rId118" Type="http://schemas.openxmlformats.org/officeDocument/2006/relationships/image" Target="../media/image377.png"/><Relationship Id="rId134" Type="http://schemas.openxmlformats.org/officeDocument/2006/relationships/image" Target="../media/image385.png"/><Relationship Id="rId139" Type="http://schemas.openxmlformats.org/officeDocument/2006/relationships/customXml" Target="../ink/ink376.xml"/><Relationship Id="rId80" Type="http://schemas.openxmlformats.org/officeDocument/2006/relationships/image" Target="../media/image359.png"/><Relationship Id="rId85" Type="http://schemas.openxmlformats.org/officeDocument/2006/relationships/customXml" Target="../ink/ink349.xml"/><Relationship Id="rId150" Type="http://schemas.openxmlformats.org/officeDocument/2006/relationships/image" Target="../media/image393.png"/><Relationship Id="rId155" Type="http://schemas.openxmlformats.org/officeDocument/2006/relationships/customXml" Target="../ink/ink384.xml"/><Relationship Id="rId171" Type="http://schemas.openxmlformats.org/officeDocument/2006/relationships/customXml" Target="../ink/ink392.xml"/><Relationship Id="rId176" Type="http://schemas.openxmlformats.org/officeDocument/2006/relationships/image" Target="../media/image406.png"/><Relationship Id="rId192" Type="http://schemas.openxmlformats.org/officeDocument/2006/relationships/image" Target="../media/image414.png"/><Relationship Id="rId197" Type="http://schemas.openxmlformats.org/officeDocument/2006/relationships/customXml" Target="../ink/ink405.xml"/><Relationship Id="rId206" Type="http://schemas.openxmlformats.org/officeDocument/2006/relationships/image" Target="../media/image421.png"/><Relationship Id="rId227" Type="http://schemas.openxmlformats.org/officeDocument/2006/relationships/customXml" Target="../ink/ink420.xml"/><Relationship Id="rId201" Type="http://schemas.openxmlformats.org/officeDocument/2006/relationships/customXml" Target="../ink/ink407.xml"/><Relationship Id="rId222" Type="http://schemas.openxmlformats.org/officeDocument/2006/relationships/image" Target="../media/image429.png"/><Relationship Id="rId12" Type="http://schemas.openxmlformats.org/officeDocument/2006/relationships/image" Target="../media/image325.png"/><Relationship Id="rId17" Type="http://schemas.openxmlformats.org/officeDocument/2006/relationships/customXml" Target="../ink/ink315.xml"/><Relationship Id="rId33" Type="http://schemas.openxmlformats.org/officeDocument/2006/relationships/customXml" Target="../ink/ink323.xml"/><Relationship Id="rId38" Type="http://schemas.openxmlformats.org/officeDocument/2006/relationships/image" Target="../media/image338.png"/><Relationship Id="rId59" Type="http://schemas.openxmlformats.org/officeDocument/2006/relationships/customXml" Target="../ink/ink336.xml"/><Relationship Id="rId103" Type="http://schemas.openxmlformats.org/officeDocument/2006/relationships/customXml" Target="../ink/ink358.xml"/><Relationship Id="rId108" Type="http://schemas.openxmlformats.org/officeDocument/2006/relationships/image" Target="../media/image372.png"/><Relationship Id="rId124" Type="http://schemas.openxmlformats.org/officeDocument/2006/relationships/image" Target="../media/image380.png"/><Relationship Id="rId129" Type="http://schemas.openxmlformats.org/officeDocument/2006/relationships/customXml" Target="../ink/ink371.xml"/><Relationship Id="rId54" Type="http://schemas.openxmlformats.org/officeDocument/2006/relationships/image" Target="../media/image346.png"/><Relationship Id="rId70" Type="http://schemas.openxmlformats.org/officeDocument/2006/relationships/image" Target="../media/image354.png"/><Relationship Id="rId75" Type="http://schemas.openxmlformats.org/officeDocument/2006/relationships/customXml" Target="../ink/ink344.xml"/><Relationship Id="rId91" Type="http://schemas.openxmlformats.org/officeDocument/2006/relationships/customXml" Target="../ink/ink352.xml"/><Relationship Id="rId96" Type="http://schemas.openxmlformats.org/officeDocument/2006/relationships/image" Target="../media/image366.png"/><Relationship Id="rId140" Type="http://schemas.openxmlformats.org/officeDocument/2006/relationships/image" Target="../media/image388.png"/><Relationship Id="rId145" Type="http://schemas.openxmlformats.org/officeDocument/2006/relationships/customXml" Target="../ink/ink379.xml"/><Relationship Id="rId161" Type="http://schemas.openxmlformats.org/officeDocument/2006/relationships/customXml" Target="../ink/ink387.xml"/><Relationship Id="rId166" Type="http://schemas.openxmlformats.org/officeDocument/2006/relationships/image" Target="../media/image401.png"/><Relationship Id="rId182" Type="http://schemas.openxmlformats.org/officeDocument/2006/relationships/image" Target="../media/image409.png"/><Relationship Id="rId187" Type="http://schemas.openxmlformats.org/officeDocument/2006/relationships/customXml" Target="../ink/ink400.xml"/><Relationship Id="rId217" Type="http://schemas.openxmlformats.org/officeDocument/2006/relationships/customXml" Target="../ink/ink4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212" Type="http://schemas.openxmlformats.org/officeDocument/2006/relationships/image" Target="../media/image424.png"/><Relationship Id="rId233" Type="http://schemas.openxmlformats.org/officeDocument/2006/relationships/customXml" Target="../ink/ink423.xml"/><Relationship Id="rId23" Type="http://schemas.openxmlformats.org/officeDocument/2006/relationships/customXml" Target="../ink/ink318.xml"/><Relationship Id="rId28" Type="http://schemas.openxmlformats.org/officeDocument/2006/relationships/image" Target="../media/image333.png"/><Relationship Id="rId49" Type="http://schemas.openxmlformats.org/officeDocument/2006/relationships/customXml" Target="../ink/ink331.xml"/><Relationship Id="rId114" Type="http://schemas.openxmlformats.org/officeDocument/2006/relationships/image" Target="../media/image375.png"/><Relationship Id="rId119" Type="http://schemas.openxmlformats.org/officeDocument/2006/relationships/customXml" Target="../ink/ink366.xml"/><Relationship Id="rId44" Type="http://schemas.openxmlformats.org/officeDocument/2006/relationships/image" Target="../media/image341.png"/><Relationship Id="rId60" Type="http://schemas.openxmlformats.org/officeDocument/2006/relationships/image" Target="../media/image349.png"/><Relationship Id="rId65" Type="http://schemas.openxmlformats.org/officeDocument/2006/relationships/customXml" Target="../ink/ink339.xml"/><Relationship Id="rId81" Type="http://schemas.openxmlformats.org/officeDocument/2006/relationships/customXml" Target="../ink/ink347.xml"/><Relationship Id="rId86" Type="http://schemas.openxmlformats.org/officeDocument/2006/relationships/image" Target="../media/image227.png"/><Relationship Id="rId130" Type="http://schemas.openxmlformats.org/officeDocument/2006/relationships/image" Target="../media/image383.png"/><Relationship Id="rId135" Type="http://schemas.openxmlformats.org/officeDocument/2006/relationships/customXml" Target="../ink/ink374.xml"/><Relationship Id="rId151" Type="http://schemas.openxmlformats.org/officeDocument/2006/relationships/customXml" Target="../ink/ink382.xml"/><Relationship Id="rId156" Type="http://schemas.openxmlformats.org/officeDocument/2006/relationships/image" Target="../media/image396.png"/><Relationship Id="rId177" Type="http://schemas.openxmlformats.org/officeDocument/2006/relationships/customXml" Target="../ink/ink395.xml"/><Relationship Id="rId198" Type="http://schemas.openxmlformats.org/officeDocument/2006/relationships/image" Target="../media/image417.png"/><Relationship Id="rId172" Type="http://schemas.openxmlformats.org/officeDocument/2006/relationships/image" Target="../media/image404.png"/><Relationship Id="rId193" Type="http://schemas.openxmlformats.org/officeDocument/2006/relationships/customXml" Target="../ink/ink403.xml"/><Relationship Id="rId202" Type="http://schemas.openxmlformats.org/officeDocument/2006/relationships/image" Target="../media/image419.png"/><Relationship Id="rId207" Type="http://schemas.openxmlformats.org/officeDocument/2006/relationships/customXml" Target="../ink/ink410.xml"/><Relationship Id="rId223" Type="http://schemas.openxmlformats.org/officeDocument/2006/relationships/customXml" Target="../ink/ink418.xml"/><Relationship Id="rId228" Type="http://schemas.openxmlformats.org/officeDocument/2006/relationships/image" Target="../media/image432.png"/><Relationship Id="rId13" Type="http://schemas.openxmlformats.org/officeDocument/2006/relationships/customXml" Target="../ink/ink313.xml"/><Relationship Id="rId18" Type="http://schemas.openxmlformats.org/officeDocument/2006/relationships/image" Target="../media/image328.png"/><Relationship Id="rId39" Type="http://schemas.openxmlformats.org/officeDocument/2006/relationships/customXml" Target="../ink/ink326.xml"/><Relationship Id="rId109" Type="http://schemas.openxmlformats.org/officeDocument/2006/relationships/customXml" Target="../ink/ink361.xml"/><Relationship Id="rId34" Type="http://schemas.openxmlformats.org/officeDocument/2006/relationships/image" Target="../media/image336.png"/><Relationship Id="rId50" Type="http://schemas.openxmlformats.org/officeDocument/2006/relationships/image" Target="../media/image344.png"/><Relationship Id="rId55" Type="http://schemas.openxmlformats.org/officeDocument/2006/relationships/customXml" Target="../ink/ink334.xml"/><Relationship Id="rId76" Type="http://schemas.openxmlformats.org/officeDocument/2006/relationships/image" Target="../media/image357.png"/><Relationship Id="rId97" Type="http://schemas.openxmlformats.org/officeDocument/2006/relationships/customXml" Target="../ink/ink355.xml"/><Relationship Id="rId104" Type="http://schemas.openxmlformats.org/officeDocument/2006/relationships/image" Target="../media/image370.png"/><Relationship Id="rId120" Type="http://schemas.openxmlformats.org/officeDocument/2006/relationships/image" Target="../media/image378.png"/><Relationship Id="rId125" Type="http://schemas.openxmlformats.org/officeDocument/2006/relationships/customXml" Target="../ink/ink369.xml"/><Relationship Id="rId141" Type="http://schemas.openxmlformats.org/officeDocument/2006/relationships/customXml" Target="../ink/ink377.xml"/><Relationship Id="rId146" Type="http://schemas.openxmlformats.org/officeDocument/2006/relationships/image" Target="../media/image391.png"/><Relationship Id="rId167" Type="http://schemas.openxmlformats.org/officeDocument/2006/relationships/customXml" Target="../ink/ink390.xml"/><Relationship Id="rId188" Type="http://schemas.openxmlformats.org/officeDocument/2006/relationships/image" Target="../media/image412.png"/><Relationship Id="rId7" Type="http://schemas.openxmlformats.org/officeDocument/2006/relationships/customXml" Target="../ink/ink310.xml"/><Relationship Id="rId71" Type="http://schemas.openxmlformats.org/officeDocument/2006/relationships/customXml" Target="../ink/ink342.xml"/><Relationship Id="rId92" Type="http://schemas.openxmlformats.org/officeDocument/2006/relationships/image" Target="../media/image364.png"/><Relationship Id="rId162" Type="http://schemas.openxmlformats.org/officeDocument/2006/relationships/image" Target="../media/image399.png"/><Relationship Id="rId183" Type="http://schemas.openxmlformats.org/officeDocument/2006/relationships/customXml" Target="../ink/ink398.xml"/><Relationship Id="rId213" Type="http://schemas.openxmlformats.org/officeDocument/2006/relationships/customXml" Target="../ink/ink413.xml"/><Relationship Id="rId218" Type="http://schemas.openxmlformats.org/officeDocument/2006/relationships/image" Target="../media/image427.png"/><Relationship Id="rId234" Type="http://schemas.openxmlformats.org/officeDocument/2006/relationships/image" Target="../media/image434.png"/><Relationship Id="rId2" Type="http://schemas.openxmlformats.org/officeDocument/2006/relationships/image" Target="../media/image320.emf"/><Relationship Id="rId29" Type="http://schemas.openxmlformats.org/officeDocument/2006/relationships/customXml" Target="../ink/ink321.xml"/><Relationship Id="rId24" Type="http://schemas.openxmlformats.org/officeDocument/2006/relationships/image" Target="../media/image331.png"/><Relationship Id="rId40" Type="http://schemas.openxmlformats.org/officeDocument/2006/relationships/image" Target="../media/image339.png"/><Relationship Id="rId45" Type="http://schemas.openxmlformats.org/officeDocument/2006/relationships/customXml" Target="../ink/ink329.xml"/><Relationship Id="rId66" Type="http://schemas.openxmlformats.org/officeDocument/2006/relationships/image" Target="../media/image352.png"/><Relationship Id="rId87" Type="http://schemas.openxmlformats.org/officeDocument/2006/relationships/customXml" Target="../ink/ink350.xml"/><Relationship Id="rId110" Type="http://schemas.openxmlformats.org/officeDocument/2006/relationships/image" Target="../media/image373.png"/><Relationship Id="rId115" Type="http://schemas.openxmlformats.org/officeDocument/2006/relationships/customXml" Target="../ink/ink364.xml"/><Relationship Id="rId131" Type="http://schemas.openxmlformats.org/officeDocument/2006/relationships/customXml" Target="../ink/ink372.xml"/><Relationship Id="rId136" Type="http://schemas.openxmlformats.org/officeDocument/2006/relationships/image" Target="../media/image386.png"/><Relationship Id="rId157" Type="http://schemas.openxmlformats.org/officeDocument/2006/relationships/customXml" Target="../ink/ink385.xml"/><Relationship Id="rId178" Type="http://schemas.openxmlformats.org/officeDocument/2006/relationships/image" Target="../media/image407.png"/><Relationship Id="rId61" Type="http://schemas.openxmlformats.org/officeDocument/2006/relationships/customXml" Target="../ink/ink337.xml"/><Relationship Id="rId82" Type="http://schemas.openxmlformats.org/officeDocument/2006/relationships/image" Target="../media/image360.png"/><Relationship Id="rId152" Type="http://schemas.openxmlformats.org/officeDocument/2006/relationships/image" Target="../media/image394.png"/><Relationship Id="rId173" Type="http://schemas.openxmlformats.org/officeDocument/2006/relationships/customXml" Target="../ink/ink393.xml"/><Relationship Id="rId194" Type="http://schemas.openxmlformats.org/officeDocument/2006/relationships/image" Target="../media/image415.png"/><Relationship Id="rId199" Type="http://schemas.openxmlformats.org/officeDocument/2006/relationships/customXml" Target="../ink/ink406.xml"/><Relationship Id="rId203" Type="http://schemas.openxmlformats.org/officeDocument/2006/relationships/customXml" Target="../ink/ink408.xml"/><Relationship Id="rId208" Type="http://schemas.openxmlformats.org/officeDocument/2006/relationships/image" Target="../media/image422.png"/><Relationship Id="rId229" Type="http://schemas.openxmlformats.org/officeDocument/2006/relationships/customXml" Target="../ink/ink421.xml"/><Relationship Id="rId19" Type="http://schemas.openxmlformats.org/officeDocument/2006/relationships/customXml" Target="../ink/ink316.xml"/><Relationship Id="rId224" Type="http://schemas.openxmlformats.org/officeDocument/2006/relationships/image" Target="../media/image430.png"/><Relationship Id="rId14" Type="http://schemas.openxmlformats.org/officeDocument/2006/relationships/image" Target="../media/image326.png"/><Relationship Id="rId30" Type="http://schemas.openxmlformats.org/officeDocument/2006/relationships/image" Target="../media/image334.png"/><Relationship Id="rId35" Type="http://schemas.openxmlformats.org/officeDocument/2006/relationships/customXml" Target="../ink/ink324.xml"/><Relationship Id="rId56" Type="http://schemas.openxmlformats.org/officeDocument/2006/relationships/image" Target="../media/image347.png"/><Relationship Id="rId77" Type="http://schemas.openxmlformats.org/officeDocument/2006/relationships/customXml" Target="../ink/ink345.xml"/><Relationship Id="rId100" Type="http://schemas.openxmlformats.org/officeDocument/2006/relationships/image" Target="../media/image368.png"/><Relationship Id="rId105" Type="http://schemas.openxmlformats.org/officeDocument/2006/relationships/customXml" Target="../ink/ink359.xml"/><Relationship Id="rId126" Type="http://schemas.openxmlformats.org/officeDocument/2006/relationships/image" Target="../media/image381.png"/><Relationship Id="rId147" Type="http://schemas.openxmlformats.org/officeDocument/2006/relationships/customXml" Target="../ink/ink380.xml"/><Relationship Id="rId168" Type="http://schemas.openxmlformats.org/officeDocument/2006/relationships/image" Target="../media/image402.png"/><Relationship Id="rId8" Type="http://schemas.openxmlformats.org/officeDocument/2006/relationships/image" Target="../media/image323.png"/><Relationship Id="rId51" Type="http://schemas.openxmlformats.org/officeDocument/2006/relationships/customXml" Target="../ink/ink332.xml"/><Relationship Id="rId72" Type="http://schemas.openxmlformats.org/officeDocument/2006/relationships/image" Target="../media/image355.png"/><Relationship Id="rId93" Type="http://schemas.openxmlformats.org/officeDocument/2006/relationships/customXml" Target="../ink/ink353.xml"/><Relationship Id="rId98" Type="http://schemas.openxmlformats.org/officeDocument/2006/relationships/image" Target="../media/image367.png"/><Relationship Id="rId121" Type="http://schemas.openxmlformats.org/officeDocument/2006/relationships/customXml" Target="../ink/ink367.xml"/><Relationship Id="rId142" Type="http://schemas.openxmlformats.org/officeDocument/2006/relationships/image" Target="../media/image389.png"/><Relationship Id="rId163" Type="http://schemas.openxmlformats.org/officeDocument/2006/relationships/customXml" Target="../ink/ink388.xml"/><Relationship Id="rId184" Type="http://schemas.openxmlformats.org/officeDocument/2006/relationships/image" Target="../media/image410.png"/><Relationship Id="rId189" Type="http://schemas.openxmlformats.org/officeDocument/2006/relationships/customXml" Target="../ink/ink401.xml"/><Relationship Id="rId219" Type="http://schemas.openxmlformats.org/officeDocument/2006/relationships/customXml" Target="../ink/ink416.xml"/><Relationship Id="rId3" Type="http://schemas.openxmlformats.org/officeDocument/2006/relationships/customXml" Target="../ink/ink308.xml"/><Relationship Id="rId214" Type="http://schemas.openxmlformats.org/officeDocument/2006/relationships/image" Target="../media/image425.png"/><Relationship Id="rId230" Type="http://schemas.openxmlformats.org/officeDocument/2006/relationships/image" Target="../media/image119.png"/><Relationship Id="rId25" Type="http://schemas.openxmlformats.org/officeDocument/2006/relationships/customXml" Target="../ink/ink319.xml"/><Relationship Id="rId46" Type="http://schemas.openxmlformats.org/officeDocument/2006/relationships/image" Target="../media/image342.png"/><Relationship Id="rId67" Type="http://schemas.openxmlformats.org/officeDocument/2006/relationships/customXml" Target="../ink/ink340.xml"/><Relationship Id="rId116" Type="http://schemas.openxmlformats.org/officeDocument/2006/relationships/image" Target="../media/image376.png"/><Relationship Id="rId137" Type="http://schemas.openxmlformats.org/officeDocument/2006/relationships/customXml" Target="../ink/ink375.xml"/><Relationship Id="rId158" Type="http://schemas.openxmlformats.org/officeDocument/2006/relationships/image" Target="../media/image397.png"/><Relationship Id="rId20" Type="http://schemas.openxmlformats.org/officeDocument/2006/relationships/image" Target="../media/image329.png"/><Relationship Id="rId41" Type="http://schemas.openxmlformats.org/officeDocument/2006/relationships/customXml" Target="../ink/ink327.xml"/><Relationship Id="rId62" Type="http://schemas.openxmlformats.org/officeDocument/2006/relationships/image" Target="../media/image350.png"/><Relationship Id="rId83" Type="http://schemas.openxmlformats.org/officeDocument/2006/relationships/customXml" Target="../ink/ink348.xml"/><Relationship Id="rId88" Type="http://schemas.openxmlformats.org/officeDocument/2006/relationships/image" Target="../media/image362.png"/><Relationship Id="rId111" Type="http://schemas.openxmlformats.org/officeDocument/2006/relationships/customXml" Target="../ink/ink362.xml"/><Relationship Id="rId132" Type="http://schemas.openxmlformats.org/officeDocument/2006/relationships/image" Target="../media/image384.png"/><Relationship Id="rId153" Type="http://schemas.openxmlformats.org/officeDocument/2006/relationships/customXml" Target="../ink/ink383.xml"/><Relationship Id="rId174" Type="http://schemas.openxmlformats.org/officeDocument/2006/relationships/image" Target="../media/image405.png"/><Relationship Id="rId179" Type="http://schemas.openxmlformats.org/officeDocument/2006/relationships/customXml" Target="../ink/ink396.xml"/><Relationship Id="rId195" Type="http://schemas.openxmlformats.org/officeDocument/2006/relationships/customXml" Target="../ink/ink404.xml"/><Relationship Id="rId209" Type="http://schemas.openxmlformats.org/officeDocument/2006/relationships/customXml" Target="../ink/ink411.xml"/><Relationship Id="rId190" Type="http://schemas.openxmlformats.org/officeDocument/2006/relationships/image" Target="../media/image413.png"/><Relationship Id="rId204" Type="http://schemas.openxmlformats.org/officeDocument/2006/relationships/image" Target="../media/image420.png"/><Relationship Id="rId220" Type="http://schemas.openxmlformats.org/officeDocument/2006/relationships/image" Target="../media/image428.png"/><Relationship Id="rId225" Type="http://schemas.openxmlformats.org/officeDocument/2006/relationships/customXml" Target="../ink/ink419.xml"/><Relationship Id="rId15" Type="http://schemas.openxmlformats.org/officeDocument/2006/relationships/customXml" Target="../ink/ink314.xml"/><Relationship Id="rId36" Type="http://schemas.openxmlformats.org/officeDocument/2006/relationships/image" Target="../media/image337.png"/><Relationship Id="rId57" Type="http://schemas.openxmlformats.org/officeDocument/2006/relationships/customXml" Target="../ink/ink335.xml"/><Relationship Id="rId106" Type="http://schemas.openxmlformats.org/officeDocument/2006/relationships/image" Target="../media/image371.png"/><Relationship Id="rId127" Type="http://schemas.openxmlformats.org/officeDocument/2006/relationships/customXml" Target="../ink/ink370.xml"/><Relationship Id="rId10" Type="http://schemas.openxmlformats.org/officeDocument/2006/relationships/image" Target="../media/image324.png"/><Relationship Id="rId31" Type="http://schemas.openxmlformats.org/officeDocument/2006/relationships/customXml" Target="../ink/ink322.xml"/><Relationship Id="rId52" Type="http://schemas.openxmlformats.org/officeDocument/2006/relationships/image" Target="../media/image345.png"/><Relationship Id="rId73" Type="http://schemas.openxmlformats.org/officeDocument/2006/relationships/customXml" Target="../ink/ink343.xml"/><Relationship Id="rId78" Type="http://schemas.openxmlformats.org/officeDocument/2006/relationships/image" Target="../media/image358.png"/><Relationship Id="rId94" Type="http://schemas.openxmlformats.org/officeDocument/2006/relationships/image" Target="../media/image365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122" Type="http://schemas.openxmlformats.org/officeDocument/2006/relationships/image" Target="../media/image379.png"/><Relationship Id="rId143" Type="http://schemas.openxmlformats.org/officeDocument/2006/relationships/customXml" Target="../ink/ink378.xml"/><Relationship Id="rId148" Type="http://schemas.openxmlformats.org/officeDocument/2006/relationships/image" Target="../media/image392.png"/><Relationship Id="rId164" Type="http://schemas.openxmlformats.org/officeDocument/2006/relationships/image" Target="../media/image400.png"/><Relationship Id="rId169" Type="http://schemas.openxmlformats.org/officeDocument/2006/relationships/customXml" Target="../ink/ink391.xml"/><Relationship Id="rId185" Type="http://schemas.openxmlformats.org/officeDocument/2006/relationships/customXml" Target="../ink/ink399.xml"/><Relationship Id="rId4" Type="http://schemas.openxmlformats.org/officeDocument/2006/relationships/image" Target="../media/image321.png"/><Relationship Id="rId9" Type="http://schemas.openxmlformats.org/officeDocument/2006/relationships/customXml" Target="../ink/ink311.xml"/><Relationship Id="rId180" Type="http://schemas.openxmlformats.org/officeDocument/2006/relationships/image" Target="../media/image408.png"/><Relationship Id="rId210" Type="http://schemas.openxmlformats.org/officeDocument/2006/relationships/image" Target="../media/image423.png"/><Relationship Id="rId215" Type="http://schemas.openxmlformats.org/officeDocument/2006/relationships/customXml" Target="../ink/ink414.xml"/><Relationship Id="rId26" Type="http://schemas.openxmlformats.org/officeDocument/2006/relationships/image" Target="../media/image332.png"/><Relationship Id="rId231" Type="http://schemas.openxmlformats.org/officeDocument/2006/relationships/customXml" Target="../ink/ink422.xml"/><Relationship Id="rId47" Type="http://schemas.openxmlformats.org/officeDocument/2006/relationships/customXml" Target="../ink/ink330.xml"/><Relationship Id="rId68" Type="http://schemas.openxmlformats.org/officeDocument/2006/relationships/image" Target="../media/image353.png"/><Relationship Id="rId89" Type="http://schemas.openxmlformats.org/officeDocument/2006/relationships/customXml" Target="../ink/ink351.xml"/><Relationship Id="rId112" Type="http://schemas.openxmlformats.org/officeDocument/2006/relationships/image" Target="../media/image374.png"/><Relationship Id="rId133" Type="http://schemas.openxmlformats.org/officeDocument/2006/relationships/customXml" Target="../ink/ink373.xml"/><Relationship Id="rId154" Type="http://schemas.openxmlformats.org/officeDocument/2006/relationships/image" Target="../media/image395.png"/><Relationship Id="rId175" Type="http://schemas.openxmlformats.org/officeDocument/2006/relationships/customXml" Target="../ink/ink394.xml"/><Relationship Id="rId196" Type="http://schemas.openxmlformats.org/officeDocument/2006/relationships/image" Target="../media/image416.png"/><Relationship Id="rId200" Type="http://schemas.openxmlformats.org/officeDocument/2006/relationships/image" Target="../media/image418.png"/><Relationship Id="rId16" Type="http://schemas.openxmlformats.org/officeDocument/2006/relationships/image" Target="../media/image327.png"/><Relationship Id="rId221" Type="http://schemas.openxmlformats.org/officeDocument/2006/relationships/customXml" Target="../ink/ink417.xml"/><Relationship Id="rId37" Type="http://schemas.openxmlformats.org/officeDocument/2006/relationships/customXml" Target="../ink/ink325.xml"/><Relationship Id="rId58" Type="http://schemas.openxmlformats.org/officeDocument/2006/relationships/image" Target="../media/image348.png"/><Relationship Id="rId79" Type="http://schemas.openxmlformats.org/officeDocument/2006/relationships/customXml" Target="../ink/ink346.xml"/><Relationship Id="rId102" Type="http://schemas.openxmlformats.org/officeDocument/2006/relationships/image" Target="../media/image369.png"/><Relationship Id="rId123" Type="http://schemas.openxmlformats.org/officeDocument/2006/relationships/customXml" Target="../ink/ink368.xml"/><Relationship Id="rId144" Type="http://schemas.openxmlformats.org/officeDocument/2006/relationships/image" Target="../media/image390.png"/><Relationship Id="rId90" Type="http://schemas.openxmlformats.org/officeDocument/2006/relationships/image" Target="../media/image363.png"/><Relationship Id="rId165" Type="http://schemas.openxmlformats.org/officeDocument/2006/relationships/customXml" Target="../ink/ink389.xml"/><Relationship Id="rId186" Type="http://schemas.openxmlformats.org/officeDocument/2006/relationships/image" Target="../media/image411.png"/><Relationship Id="rId211" Type="http://schemas.openxmlformats.org/officeDocument/2006/relationships/customXml" Target="../ink/ink412.xml"/><Relationship Id="rId232" Type="http://schemas.openxmlformats.org/officeDocument/2006/relationships/image" Target="../media/image4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432.xml"/><Relationship Id="rId26" Type="http://schemas.openxmlformats.org/officeDocument/2006/relationships/customXml" Target="../ink/ink436.xml"/><Relationship Id="rId39" Type="http://schemas.openxmlformats.org/officeDocument/2006/relationships/image" Target="../media/image453.png"/><Relationship Id="rId21" Type="http://schemas.openxmlformats.org/officeDocument/2006/relationships/image" Target="../media/image444.png"/><Relationship Id="rId34" Type="http://schemas.openxmlformats.org/officeDocument/2006/relationships/customXml" Target="../ink/ink440.xml"/><Relationship Id="rId42" Type="http://schemas.openxmlformats.org/officeDocument/2006/relationships/customXml" Target="../ink/ink444.xml"/><Relationship Id="rId47" Type="http://schemas.openxmlformats.org/officeDocument/2006/relationships/image" Target="../media/image457.png"/><Relationship Id="rId50" Type="http://schemas.openxmlformats.org/officeDocument/2006/relationships/customXml" Target="../ink/ink448.xml"/><Relationship Id="rId55" Type="http://schemas.openxmlformats.org/officeDocument/2006/relationships/image" Target="../media/image461.png"/><Relationship Id="rId63" Type="http://schemas.openxmlformats.org/officeDocument/2006/relationships/image" Target="../media/image465.png"/><Relationship Id="rId68" Type="http://schemas.openxmlformats.org/officeDocument/2006/relationships/customXml" Target="../ink/ink457.xml"/><Relationship Id="rId76" Type="http://schemas.openxmlformats.org/officeDocument/2006/relationships/customXml" Target="../ink/ink461.xml"/><Relationship Id="rId84" Type="http://schemas.openxmlformats.org/officeDocument/2006/relationships/customXml" Target="../ink/ink465.xml"/><Relationship Id="rId89" Type="http://schemas.openxmlformats.org/officeDocument/2006/relationships/image" Target="../media/image478.png"/><Relationship Id="rId7" Type="http://schemas.openxmlformats.org/officeDocument/2006/relationships/image" Target="../media/image437.png"/><Relationship Id="rId71" Type="http://schemas.openxmlformats.org/officeDocument/2006/relationships/image" Target="../media/image469.png"/><Relationship Id="rId2" Type="http://schemas.openxmlformats.org/officeDocument/2006/relationships/customXml" Target="../ink/ink424.xml"/><Relationship Id="rId16" Type="http://schemas.openxmlformats.org/officeDocument/2006/relationships/customXml" Target="../ink/ink431.xml"/><Relationship Id="rId29" Type="http://schemas.openxmlformats.org/officeDocument/2006/relationships/image" Target="../media/image448.png"/><Relationship Id="rId11" Type="http://schemas.openxmlformats.org/officeDocument/2006/relationships/image" Target="../media/image439.png"/><Relationship Id="rId24" Type="http://schemas.openxmlformats.org/officeDocument/2006/relationships/customXml" Target="../ink/ink435.xml"/><Relationship Id="rId32" Type="http://schemas.openxmlformats.org/officeDocument/2006/relationships/customXml" Target="../ink/ink439.xml"/><Relationship Id="rId37" Type="http://schemas.openxmlformats.org/officeDocument/2006/relationships/image" Target="../media/image452.png"/><Relationship Id="rId40" Type="http://schemas.openxmlformats.org/officeDocument/2006/relationships/customXml" Target="../ink/ink443.xml"/><Relationship Id="rId45" Type="http://schemas.openxmlformats.org/officeDocument/2006/relationships/image" Target="../media/image456.png"/><Relationship Id="rId53" Type="http://schemas.openxmlformats.org/officeDocument/2006/relationships/image" Target="../media/image460.png"/><Relationship Id="rId58" Type="http://schemas.openxmlformats.org/officeDocument/2006/relationships/customXml" Target="../ink/ink452.xml"/><Relationship Id="rId66" Type="http://schemas.openxmlformats.org/officeDocument/2006/relationships/customXml" Target="../ink/ink456.xml"/><Relationship Id="rId74" Type="http://schemas.openxmlformats.org/officeDocument/2006/relationships/customXml" Target="../ink/ink460.xml"/><Relationship Id="rId79" Type="http://schemas.openxmlformats.org/officeDocument/2006/relationships/image" Target="../media/image473.png"/><Relationship Id="rId87" Type="http://schemas.openxmlformats.org/officeDocument/2006/relationships/image" Target="../media/image477.png"/><Relationship Id="rId5" Type="http://schemas.openxmlformats.org/officeDocument/2006/relationships/image" Target="../media/image436.png"/><Relationship Id="rId61" Type="http://schemas.openxmlformats.org/officeDocument/2006/relationships/image" Target="../media/image464.png"/><Relationship Id="rId82" Type="http://schemas.openxmlformats.org/officeDocument/2006/relationships/customXml" Target="../ink/ink464.xml"/><Relationship Id="rId19" Type="http://schemas.openxmlformats.org/officeDocument/2006/relationships/image" Target="../media/image443.png"/><Relationship Id="rId4" Type="http://schemas.openxmlformats.org/officeDocument/2006/relationships/customXml" Target="../ink/ink425.xml"/><Relationship Id="rId9" Type="http://schemas.openxmlformats.org/officeDocument/2006/relationships/image" Target="../media/image438.png"/><Relationship Id="rId14" Type="http://schemas.openxmlformats.org/officeDocument/2006/relationships/customXml" Target="../ink/ink430.xml"/><Relationship Id="rId22" Type="http://schemas.openxmlformats.org/officeDocument/2006/relationships/customXml" Target="../ink/ink434.xml"/><Relationship Id="rId27" Type="http://schemas.openxmlformats.org/officeDocument/2006/relationships/image" Target="../media/image447.png"/><Relationship Id="rId30" Type="http://schemas.openxmlformats.org/officeDocument/2006/relationships/customXml" Target="../ink/ink438.xml"/><Relationship Id="rId35" Type="http://schemas.openxmlformats.org/officeDocument/2006/relationships/image" Target="../media/image451.png"/><Relationship Id="rId43" Type="http://schemas.openxmlformats.org/officeDocument/2006/relationships/image" Target="../media/image455.png"/><Relationship Id="rId48" Type="http://schemas.openxmlformats.org/officeDocument/2006/relationships/customXml" Target="../ink/ink447.xml"/><Relationship Id="rId56" Type="http://schemas.openxmlformats.org/officeDocument/2006/relationships/customXml" Target="../ink/ink451.xml"/><Relationship Id="rId64" Type="http://schemas.openxmlformats.org/officeDocument/2006/relationships/customXml" Target="../ink/ink455.xml"/><Relationship Id="rId69" Type="http://schemas.openxmlformats.org/officeDocument/2006/relationships/image" Target="../media/image468.png"/><Relationship Id="rId77" Type="http://schemas.openxmlformats.org/officeDocument/2006/relationships/image" Target="../media/image472.png"/><Relationship Id="rId8" Type="http://schemas.openxmlformats.org/officeDocument/2006/relationships/customXml" Target="../ink/ink427.xml"/><Relationship Id="rId51" Type="http://schemas.openxmlformats.org/officeDocument/2006/relationships/image" Target="../media/image459.png"/><Relationship Id="rId72" Type="http://schemas.openxmlformats.org/officeDocument/2006/relationships/customXml" Target="../ink/ink459.xml"/><Relationship Id="rId80" Type="http://schemas.openxmlformats.org/officeDocument/2006/relationships/customXml" Target="../ink/ink463.xml"/><Relationship Id="rId85" Type="http://schemas.openxmlformats.org/officeDocument/2006/relationships/image" Target="../media/image476.png"/><Relationship Id="rId3" Type="http://schemas.openxmlformats.org/officeDocument/2006/relationships/image" Target="../media/image227.png"/><Relationship Id="rId12" Type="http://schemas.openxmlformats.org/officeDocument/2006/relationships/customXml" Target="../ink/ink429.xml"/><Relationship Id="rId17" Type="http://schemas.openxmlformats.org/officeDocument/2006/relationships/image" Target="../media/image442.png"/><Relationship Id="rId25" Type="http://schemas.openxmlformats.org/officeDocument/2006/relationships/image" Target="../media/image446.png"/><Relationship Id="rId33" Type="http://schemas.openxmlformats.org/officeDocument/2006/relationships/image" Target="../media/image450.png"/><Relationship Id="rId38" Type="http://schemas.openxmlformats.org/officeDocument/2006/relationships/customXml" Target="../ink/ink442.xml"/><Relationship Id="rId46" Type="http://schemas.openxmlformats.org/officeDocument/2006/relationships/customXml" Target="../ink/ink446.xml"/><Relationship Id="rId59" Type="http://schemas.openxmlformats.org/officeDocument/2006/relationships/image" Target="../media/image463.png"/><Relationship Id="rId67" Type="http://schemas.openxmlformats.org/officeDocument/2006/relationships/image" Target="../media/image467.png"/><Relationship Id="rId20" Type="http://schemas.openxmlformats.org/officeDocument/2006/relationships/customXml" Target="../ink/ink433.xml"/><Relationship Id="rId41" Type="http://schemas.openxmlformats.org/officeDocument/2006/relationships/image" Target="../media/image454.png"/><Relationship Id="rId54" Type="http://schemas.openxmlformats.org/officeDocument/2006/relationships/customXml" Target="../ink/ink450.xml"/><Relationship Id="rId62" Type="http://schemas.openxmlformats.org/officeDocument/2006/relationships/customXml" Target="../ink/ink454.xml"/><Relationship Id="rId70" Type="http://schemas.openxmlformats.org/officeDocument/2006/relationships/customXml" Target="../ink/ink458.xml"/><Relationship Id="rId75" Type="http://schemas.openxmlformats.org/officeDocument/2006/relationships/image" Target="../media/image471.png"/><Relationship Id="rId83" Type="http://schemas.openxmlformats.org/officeDocument/2006/relationships/image" Target="../media/image475.png"/><Relationship Id="rId88" Type="http://schemas.openxmlformats.org/officeDocument/2006/relationships/customXml" Target="../ink/ink4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6.xml"/><Relationship Id="rId15" Type="http://schemas.openxmlformats.org/officeDocument/2006/relationships/image" Target="../media/image441.png"/><Relationship Id="rId23" Type="http://schemas.openxmlformats.org/officeDocument/2006/relationships/image" Target="../media/image445.png"/><Relationship Id="rId28" Type="http://schemas.openxmlformats.org/officeDocument/2006/relationships/customXml" Target="../ink/ink437.xml"/><Relationship Id="rId36" Type="http://schemas.openxmlformats.org/officeDocument/2006/relationships/customXml" Target="../ink/ink441.xml"/><Relationship Id="rId49" Type="http://schemas.openxmlformats.org/officeDocument/2006/relationships/image" Target="../media/image458.png"/><Relationship Id="rId57" Type="http://schemas.openxmlformats.org/officeDocument/2006/relationships/image" Target="../media/image462.png"/><Relationship Id="rId10" Type="http://schemas.openxmlformats.org/officeDocument/2006/relationships/customXml" Target="../ink/ink428.xml"/><Relationship Id="rId31" Type="http://schemas.openxmlformats.org/officeDocument/2006/relationships/image" Target="../media/image449.png"/><Relationship Id="rId44" Type="http://schemas.openxmlformats.org/officeDocument/2006/relationships/customXml" Target="../ink/ink445.xml"/><Relationship Id="rId52" Type="http://schemas.openxmlformats.org/officeDocument/2006/relationships/customXml" Target="../ink/ink449.xml"/><Relationship Id="rId60" Type="http://schemas.openxmlformats.org/officeDocument/2006/relationships/customXml" Target="../ink/ink453.xml"/><Relationship Id="rId65" Type="http://schemas.openxmlformats.org/officeDocument/2006/relationships/image" Target="../media/image466.png"/><Relationship Id="rId73" Type="http://schemas.openxmlformats.org/officeDocument/2006/relationships/image" Target="../media/image470.png"/><Relationship Id="rId78" Type="http://schemas.openxmlformats.org/officeDocument/2006/relationships/customXml" Target="../ink/ink462.xml"/><Relationship Id="rId81" Type="http://schemas.openxmlformats.org/officeDocument/2006/relationships/image" Target="../media/image474.png"/><Relationship Id="rId86" Type="http://schemas.openxmlformats.org/officeDocument/2006/relationships/customXml" Target="../ink/ink46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png"/><Relationship Id="rId7" Type="http://schemas.openxmlformats.org/officeDocument/2006/relationships/image" Target="../media/image481.png"/><Relationship Id="rId2" Type="http://schemas.openxmlformats.org/officeDocument/2006/relationships/customXml" Target="../ink/ink4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0.xml"/><Relationship Id="rId5" Type="http://schemas.openxmlformats.org/officeDocument/2006/relationships/image" Target="../media/image480.png"/><Relationship Id="rId4" Type="http://schemas.openxmlformats.org/officeDocument/2006/relationships/customXml" Target="../ink/ink4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50" Type="http://schemas.openxmlformats.org/officeDocument/2006/relationships/customXml" Target="../ink/ink24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68" Type="http://schemas.openxmlformats.org/officeDocument/2006/relationships/customXml" Target="../ink/ink33.xml"/><Relationship Id="rId76" Type="http://schemas.openxmlformats.org/officeDocument/2006/relationships/customXml" Target="../ink/ink37.xml"/><Relationship Id="rId84" Type="http://schemas.openxmlformats.org/officeDocument/2006/relationships/customXml" Target="../ink/ink41.xml"/><Relationship Id="rId89" Type="http://schemas.openxmlformats.org/officeDocument/2006/relationships/image" Target="../media/image47.png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2" Type="http://schemas.openxmlformats.org/officeDocument/2006/relationships/image" Target="../media/image3.emf"/><Relationship Id="rId16" Type="http://schemas.openxmlformats.org/officeDocument/2006/relationships/customXml" Target="../ink/ink7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2.png"/><Relationship Id="rId87" Type="http://schemas.openxmlformats.org/officeDocument/2006/relationships/image" Target="../media/image46.png"/><Relationship Id="rId5" Type="http://schemas.openxmlformats.org/officeDocument/2006/relationships/image" Target="../media/image5.png"/><Relationship Id="rId61" Type="http://schemas.openxmlformats.org/officeDocument/2006/relationships/image" Target="../media/image33.png"/><Relationship Id="rId82" Type="http://schemas.openxmlformats.org/officeDocument/2006/relationships/customXml" Target="../ink/ink40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7.png"/><Relationship Id="rId77" Type="http://schemas.openxmlformats.org/officeDocument/2006/relationships/image" Target="../media/image41.png"/><Relationship Id="rId8" Type="http://schemas.openxmlformats.org/officeDocument/2006/relationships/customXml" Target="../ink/ink3.xml"/><Relationship Id="rId51" Type="http://schemas.openxmlformats.org/officeDocument/2006/relationships/image" Target="../media/image28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45.png"/><Relationship Id="rId3" Type="http://schemas.openxmlformats.org/officeDocument/2006/relationships/image" Target="../media/image4.emf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9.xml"/><Relationship Id="rId41" Type="http://schemas.openxmlformats.org/officeDocument/2006/relationships/image" Target="../media/image23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0.png"/><Relationship Id="rId83" Type="http://schemas.openxmlformats.org/officeDocument/2006/relationships/image" Target="../media/image44.png"/><Relationship Id="rId88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4.xml"/><Relationship Id="rId31" Type="http://schemas.openxmlformats.org/officeDocument/2006/relationships/image" Target="../media/image18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38.xml"/><Relationship Id="rId81" Type="http://schemas.openxmlformats.org/officeDocument/2006/relationships/image" Target="../media/image43.png"/><Relationship Id="rId86" Type="http://schemas.openxmlformats.org/officeDocument/2006/relationships/customXml" Target="../ink/ink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hyperlink" Target="http://people.csail.mit.edu/matei/papers/2010/hotcloud_spark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49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9" Type="http://schemas.openxmlformats.org/officeDocument/2006/relationships/customXml" Target="../ink/ink62.xml"/><Relationship Id="rId3" Type="http://schemas.openxmlformats.org/officeDocument/2006/relationships/customXml" Target="../ink/ink44.xml"/><Relationship Id="rId21" Type="http://schemas.openxmlformats.org/officeDocument/2006/relationships/customXml" Target="../ink/ink53.xml"/><Relationship Id="rId34" Type="http://schemas.openxmlformats.org/officeDocument/2006/relationships/image" Target="../media/image65.png"/><Relationship Id="rId42" Type="http://schemas.openxmlformats.org/officeDocument/2006/relationships/image" Target="../media/image69.png"/><Relationship Id="rId7" Type="http://schemas.openxmlformats.org/officeDocument/2006/relationships/customXml" Target="../ink/ink46.xml"/><Relationship Id="rId12" Type="http://schemas.openxmlformats.org/officeDocument/2006/relationships/image" Target="../media/image54.png"/><Relationship Id="rId17" Type="http://schemas.openxmlformats.org/officeDocument/2006/relationships/customXml" Target="../ink/ink51.xml"/><Relationship Id="rId25" Type="http://schemas.openxmlformats.org/officeDocument/2006/relationships/customXml" Target="../ink/ink55.xml"/><Relationship Id="rId33" Type="http://schemas.openxmlformats.org/officeDocument/2006/relationships/customXml" Target="../ink/ink59.xml"/><Relationship Id="rId38" Type="http://schemas.openxmlformats.org/officeDocument/2006/relationships/image" Target="../media/image67.png"/><Relationship Id="rId46" Type="http://schemas.openxmlformats.org/officeDocument/2006/relationships/image" Target="../media/image71.png"/><Relationship Id="rId2" Type="http://schemas.openxmlformats.org/officeDocument/2006/relationships/image" Target="../media/image49.emf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29" Type="http://schemas.openxmlformats.org/officeDocument/2006/relationships/customXml" Target="../ink/ink57.xml"/><Relationship Id="rId41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48.xml"/><Relationship Id="rId24" Type="http://schemas.openxmlformats.org/officeDocument/2006/relationships/image" Target="../media/image60.png"/><Relationship Id="rId32" Type="http://schemas.openxmlformats.org/officeDocument/2006/relationships/image" Target="../media/image64.png"/><Relationship Id="rId37" Type="http://schemas.openxmlformats.org/officeDocument/2006/relationships/customXml" Target="../ink/ink61.xml"/><Relationship Id="rId40" Type="http://schemas.openxmlformats.org/officeDocument/2006/relationships/image" Target="../media/image68.png"/><Relationship Id="rId45" Type="http://schemas.openxmlformats.org/officeDocument/2006/relationships/customXml" Target="../ink/ink65.xml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23" Type="http://schemas.openxmlformats.org/officeDocument/2006/relationships/customXml" Target="../ink/ink54.xml"/><Relationship Id="rId28" Type="http://schemas.openxmlformats.org/officeDocument/2006/relationships/image" Target="../media/image62.png"/><Relationship Id="rId36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customXml" Target="../ink/ink52.xml"/><Relationship Id="rId31" Type="http://schemas.openxmlformats.org/officeDocument/2006/relationships/customXml" Target="../ink/ink58.xml"/><Relationship Id="rId44" Type="http://schemas.openxmlformats.org/officeDocument/2006/relationships/image" Target="../media/image70.png"/><Relationship Id="rId4" Type="http://schemas.openxmlformats.org/officeDocument/2006/relationships/image" Target="../media/image50.png"/><Relationship Id="rId9" Type="http://schemas.openxmlformats.org/officeDocument/2006/relationships/customXml" Target="../ink/ink47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56.xml"/><Relationship Id="rId30" Type="http://schemas.openxmlformats.org/officeDocument/2006/relationships/image" Target="../media/image63.png"/><Relationship Id="rId35" Type="http://schemas.openxmlformats.org/officeDocument/2006/relationships/customXml" Target="../ink/ink60.xml"/><Relationship Id="rId43" Type="http://schemas.openxmlformats.org/officeDocument/2006/relationships/customXml" Target="../ink/ink6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1.xml"/><Relationship Id="rId18" Type="http://schemas.openxmlformats.org/officeDocument/2006/relationships/image" Target="../media/image81.png"/><Relationship Id="rId26" Type="http://schemas.openxmlformats.org/officeDocument/2006/relationships/image" Target="../media/image85.png"/><Relationship Id="rId39" Type="http://schemas.openxmlformats.org/officeDocument/2006/relationships/customXml" Target="../ink/ink84.xml"/><Relationship Id="rId21" Type="http://schemas.openxmlformats.org/officeDocument/2006/relationships/customXml" Target="../ink/ink75.xml"/><Relationship Id="rId34" Type="http://schemas.openxmlformats.org/officeDocument/2006/relationships/image" Target="../media/image89.png"/><Relationship Id="rId42" Type="http://schemas.openxmlformats.org/officeDocument/2006/relationships/image" Target="../media/image93.png"/><Relationship Id="rId47" Type="http://schemas.openxmlformats.org/officeDocument/2006/relationships/customXml" Target="../ink/ink88.xml"/><Relationship Id="rId50" Type="http://schemas.openxmlformats.org/officeDocument/2006/relationships/image" Target="../media/image97.png"/><Relationship Id="rId55" Type="http://schemas.openxmlformats.org/officeDocument/2006/relationships/customXml" Target="../ink/ink92.xml"/><Relationship Id="rId63" Type="http://schemas.openxmlformats.org/officeDocument/2006/relationships/customXml" Target="../ink/ink96.xml"/><Relationship Id="rId68" Type="http://schemas.openxmlformats.org/officeDocument/2006/relationships/image" Target="../media/image106.png"/><Relationship Id="rId7" Type="http://schemas.openxmlformats.org/officeDocument/2006/relationships/customXml" Target="../ink/ink68.xml"/><Relationship Id="rId71" Type="http://schemas.openxmlformats.org/officeDocument/2006/relationships/customXml" Target="../ink/ink100.xml"/><Relationship Id="rId2" Type="http://schemas.openxmlformats.org/officeDocument/2006/relationships/image" Target="../media/image73.emf"/><Relationship Id="rId16" Type="http://schemas.openxmlformats.org/officeDocument/2006/relationships/image" Target="../media/image80.png"/><Relationship Id="rId29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70.xml"/><Relationship Id="rId24" Type="http://schemas.openxmlformats.org/officeDocument/2006/relationships/image" Target="../media/image84.png"/><Relationship Id="rId32" Type="http://schemas.openxmlformats.org/officeDocument/2006/relationships/image" Target="../media/image88.png"/><Relationship Id="rId37" Type="http://schemas.openxmlformats.org/officeDocument/2006/relationships/customXml" Target="../ink/ink83.xml"/><Relationship Id="rId40" Type="http://schemas.openxmlformats.org/officeDocument/2006/relationships/image" Target="../media/image92.png"/><Relationship Id="rId45" Type="http://schemas.openxmlformats.org/officeDocument/2006/relationships/customXml" Target="../ink/ink87.xml"/><Relationship Id="rId53" Type="http://schemas.openxmlformats.org/officeDocument/2006/relationships/customXml" Target="../ink/ink91.xml"/><Relationship Id="rId58" Type="http://schemas.openxmlformats.org/officeDocument/2006/relationships/image" Target="../media/image101.png"/><Relationship Id="rId66" Type="http://schemas.openxmlformats.org/officeDocument/2006/relationships/image" Target="../media/image105.png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23" Type="http://schemas.openxmlformats.org/officeDocument/2006/relationships/customXml" Target="../ink/ink76.xml"/><Relationship Id="rId28" Type="http://schemas.openxmlformats.org/officeDocument/2006/relationships/image" Target="../media/image86.png"/><Relationship Id="rId36" Type="http://schemas.openxmlformats.org/officeDocument/2006/relationships/image" Target="../media/image90.png"/><Relationship Id="rId49" Type="http://schemas.openxmlformats.org/officeDocument/2006/relationships/customXml" Target="../ink/ink89.xml"/><Relationship Id="rId57" Type="http://schemas.openxmlformats.org/officeDocument/2006/relationships/customXml" Target="../ink/ink93.xml"/><Relationship Id="rId61" Type="http://schemas.openxmlformats.org/officeDocument/2006/relationships/customXml" Target="../ink/ink95.xml"/><Relationship Id="rId10" Type="http://schemas.openxmlformats.org/officeDocument/2006/relationships/image" Target="../media/image77.png"/><Relationship Id="rId19" Type="http://schemas.openxmlformats.org/officeDocument/2006/relationships/customXml" Target="../ink/ink74.xml"/><Relationship Id="rId31" Type="http://schemas.openxmlformats.org/officeDocument/2006/relationships/customXml" Target="../ink/ink80.xml"/><Relationship Id="rId44" Type="http://schemas.openxmlformats.org/officeDocument/2006/relationships/image" Target="../media/image94.png"/><Relationship Id="rId52" Type="http://schemas.openxmlformats.org/officeDocument/2006/relationships/image" Target="../media/image98.png"/><Relationship Id="rId60" Type="http://schemas.openxmlformats.org/officeDocument/2006/relationships/image" Target="../media/image102.png"/><Relationship Id="rId65" Type="http://schemas.openxmlformats.org/officeDocument/2006/relationships/customXml" Target="../ink/ink97.xml"/><Relationship Id="rId4" Type="http://schemas.openxmlformats.org/officeDocument/2006/relationships/image" Target="../media/image74.png"/><Relationship Id="rId9" Type="http://schemas.openxmlformats.org/officeDocument/2006/relationships/customXml" Target="../ink/ink69.xm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customXml" Target="../ink/ink78.xml"/><Relationship Id="rId30" Type="http://schemas.openxmlformats.org/officeDocument/2006/relationships/image" Target="../media/image87.png"/><Relationship Id="rId35" Type="http://schemas.openxmlformats.org/officeDocument/2006/relationships/customXml" Target="../ink/ink82.xml"/><Relationship Id="rId43" Type="http://schemas.openxmlformats.org/officeDocument/2006/relationships/customXml" Target="../ink/ink86.xml"/><Relationship Id="rId48" Type="http://schemas.openxmlformats.org/officeDocument/2006/relationships/image" Target="../media/image96.png"/><Relationship Id="rId56" Type="http://schemas.openxmlformats.org/officeDocument/2006/relationships/image" Target="../media/image100.png"/><Relationship Id="rId64" Type="http://schemas.openxmlformats.org/officeDocument/2006/relationships/image" Target="../media/image104.png"/><Relationship Id="rId69" Type="http://schemas.openxmlformats.org/officeDocument/2006/relationships/customXml" Target="../ink/ink99.xml"/><Relationship Id="rId8" Type="http://schemas.openxmlformats.org/officeDocument/2006/relationships/image" Target="../media/image76.png"/><Relationship Id="rId51" Type="http://schemas.openxmlformats.org/officeDocument/2006/relationships/customXml" Target="../ink/ink90.xml"/><Relationship Id="rId72" Type="http://schemas.openxmlformats.org/officeDocument/2006/relationships/image" Target="../media/image108.png"/><Relationship Id="rId3" Type="http://schemas.openxmlformats.org/officeDocument/2006/relationships/customXml" Target="../ink/ink66.xml"/><Relationship Id="rId12" Type="http://schemas.openxmlformats.org/officeDocument/2006/relationships/image" Target="../media/image78.png"/><Relationship Id="rId17" Type="http://schemas.openxmlformats.org/officeDocument/2006/relationships/customXml" Target="../ink/ink73.xml"/><Relationship Id="rId25" Type="http://schemas.openxmlformats.org/officeDocument/2006/relationships/customXml" Target="../ink/ink77.xml"/><Relationship Id="rId33" Type="http://schemas.openxmlformats.org/officeDocument/2006/relationships/customXml" Target="../ink/ink81.xml"/><Relationship Id="rId38" Type="http://schemas.openxmlformats.org/officeDocument/2006/relationships/image" Target="../media/image91.png"/><Relationship Id="rId46" Type="http://schemas.openxmlformats.org/officeDocument/2006/relationships/image" Target="../media/image95.png"/><Relationship Id="rId59" Type="http://schemas.openxmlformats.org/officeDocument/2006/relationships/customXml" Target="../ink/ink94.xml"/><Relationship Id="rId67" Type="http://schemas.openxmlformats.org/officeDocument/2006/relationships/customXml" Target="../ink/ink98.xml"/><Relationship Id="rId20" Type="http://schemas.openxmlformats.org/officeDocument/2006/relationships/image" Target="../media/image82.png"/><Relationship Id="rId41" Type="http://schemas.openxmlformats.org/officeDocument/2006/relationships/customXml" Target="../ink/ink85.xml"/><Relationship Id="rId54" Type="http://schemas.openxmlformats.org/officeDocument/2006/relationships/image" Target="../media/image99.png"/><Relationship Id="rId62" Type="http://schemas.openxmlformats.org/officeDocument/2006/relationships/image" Target="../media/image103.png"/><Relationship Id="rId70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Big Data with 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9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7762-9E60-4EF5-A557-7EB9294B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1F22"/>
                </a:solidFill>
                <a:latin typeface="Helvetica Neue"/>
              </a:rPr>
              <a:t>H</a:t>
            </a:r>
            <a:r>
              <a:rPr lang="en-US" b="0" i="0" dirty="0">
                <a:solidFill>
                  <a:srgbClr val="1D1F22"/>
                </a:solidFill>
                <a:effectLst/>
                <a:latin typeface="Helvetica Neue"/>
              </a:rPr>
              <a:t>ow Spark runs on clusters</a:t>
            </a:r>
            <a:endParaRPr lang="en-US" dirty="0"/>
          </a:p>
        </p:txBody>
      </p:sp>
      <p:pic>
        <p:nvPicPr>
          <p:cNvPr id="1026" name="Picture 2" descr="Spark cluster components">
            <a:extLst>
              <a:ext uri="{FF2B5EF4-FFF2-40B4-BE49-F238E27FC236}">
                <a16:creationId xmlns:a16="http://schemas.microsoft.com/office/drawing/2014/main" id="{6E82EC93-E693-4C5F-9092-FA4476C0B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" y="1633225"/>
            <a:ext cx="9209309" cy="44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2BC93-CED7-4529-9726-4A1CA702D522}"/>
              </a:ext>
            </a:extLst>
          </p:cNvPr>
          <p:cNvGrpSpPr/>
          <p:nvPr/>
        </p:nvGrpSpPr>
        <p:grpSpPr>
          <a:xfrm>
            <a:off x="8268676" y="6093065"/>
            <a:ext cx="1191240" cy="390960"/>
            <a:chOff x="8268676" y="6093065"/>
            <a:chExt cx="119124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AAD300-E194-4B3F-939C-8678461ABC89}"/>
                    </a:ext>
                  </a:extLst>
                </p14:cNvPr>
                <p14:cNvContentPartPr/>
                <p14:nvPr/>
              </p14:nvContentPartPr>
              <p14:xfrm>
                <a:off x="8268676" y="6205745"/>
                <a:ext cx="149760" cy="27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AAD300-E194-4B3F-939C-8678461ABC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60036" y="6197105"/>
                  <a:ext cx="167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5F2F3-528C-4F46-B4F2-25B9E2DC22C4}"/>
                    </a:ext>
                  </a:extLst>
                </p14:cNvPr>
                <p14:cNvContentPartPr/>
                <p14:nvPr/>
              </p14:nvContentPartPr>
              <p14:xfrm>
                <a:off x="8576836" y="6093065"/>
                <a:ext cx="122400" cy="37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5F2F3-528C-4F46-B4F2-25B9E2DC22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68196" y="6084065"/>
                  <a:ext cx="1400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5DE820-7107-4F3E-9938-007A5ECB74A6}"/>
                    </a:ext>
                  </a:extLst>
                </p14:cNvPr>
                <p14:cNvContentPartPr/>
                <p14:nvPr/>
              </p14:nvContentPartPr>
              <p14:xfrm>
                <a:off x="8708956" y="6253625"/>
                <a:ext cx="212760" cy="171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5DE820-7107-4F3E-9938-007A5ECB74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0316" y="6244625"/>
                  <a:ext cx="230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DA6DDC-3174-4B31-AE3D-81F77E9207FA}"/>
                    </a:ext>
                  </a:extLst>
                </p14:cNvPr>
                <p14:cNvContentPartPr/>
                <p14:nvPr/>
              </p14:nvContentPartPr>
              <p14:xfrm>
                <a:off x="8993716" y="6244265"/>
                <a:ext cx="93240" cy="209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DA6DDC-3174-4B31-AE3D-81F77E9207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85076" y="6235265"/>
                  <a:ext cx="110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B0AE87-E3DD-4346-9DD2-DE82575C0325}"/>
                    </a:ext>
                  </a:extLst>
                </p14:cNvPr>
                <p14:cNvContentPartPr/>
                <p14:nvPr/>
              </p14:nvContentPartPr>
              <p14:xfrm>
                <a:off x="9210076" y="6185585"/>
                <a:ext cx="249840" cy="24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B0AE87-E3DD-4346-9DD2-DE82575C03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01076" y="6176585"/>
                  <a:ext cx="26748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1CA8816E-C842-464C-87B6-84225E25770D}"/>
                  </a:ext>
                </a:extLst>
              </p14:cNvPr>
              <p14:cNvContentPartPr/>
              <p14:nvPr/>
            </p14:nvContentPartPr>
            <p14:xfrm>
              <a:off x="6339796" y="1402265"/>
              <a:ext cx="320400" cy="51624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1CA8816E-C842-464C-87B6-84225E2577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156" y="1393625"/>
                <a:ext cx="3380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9868A684-8AA6-47F2-BD0A-A5DEA6A4FCEE}"/>
                  </a:ext>
                </a:extLst>
              </p14:cNvPr>
              <p14:cNvContentPartPr/>
              <p14:nvPr/>
            </p14:nvContentPartPr>
            <p14:xfrm>
              <a:off x="6648676" y="1475345"/>
              <a:ext cx="896400" cy="26028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9868A684-8AA6-47F2-BD0A-A5DEA6A4FC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40036" y="1466705"/>
                <a:ext cx="91404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5B496D1-7FB9-47A2-88CF-020846B385F7}"/>
              </a:ext>
            </a:extLst>
          </p:cNvPr>
          <p:cNvGrpSpPr/>
          <p:nvPr/>
        </p:nvGrpSpPr>
        <p:grpSpPr>
          <a:xfrm>
            <a:off x="4858036" y="5047985"/>
            <a:ext cx="1011240" cy="1153440"/>
            <a:chOff x="4858036" y="5047985"/>
            <a:chExt cx="1011240" cy="11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8C958ACE-55C5-4AA1-8F8D-BAA00730D569}"/>
                    </a:ext>
                  </a:extLst>
                </p14:cNvPr>
                <p14:cNvContentPartPr/>
                <p14:nvPr/>
              </p14:nvContentPartPr>
              <p14:xfrm>
                <a:off x="5390836" y="5047985"/>
                <a:ext cx="23400" cy="63396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8C958ACE-55C5-4AA1-8F8D-BAA00730D5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82196" y="5039345"/>
                  <a:ext cx="4104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DAAE73EA-397E-45C7-8F35-4B78C0D54EDE}"/>
                    </a:ext>
                  </a:extLst>
                </p14:cNvPr>
                <p14:cNvContentPartPr/>
                <p14:nvPr/>
              </p14:nvContentPartPr>
              <p14:xfrm>
                <a:off x="5261956" y="5094065"/>
                <a:ext cx="319320" cy="23472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DAAE73EA-397E-45C7-8F35-4B78C0D54E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53316" y="5085065"/>
                  <a:ext cx="336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5FEF2E1E-1BDB-491D-B567-04C0F56FA953}"/>
                    </a:ext>
                  </a:extLst>
                </p14:cNvPr>
                <p14:cNvContentPartPr/>
                <p14:nvPr/>
              </p14:nvContentPartPr>
              <p14:xfrm>
                <a:off x="4937596" y="5912705"/>
                <a:ext cx="2160" cy="1152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5FEF2E1E-1BDB-491D-B567-04C0F56FA9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28956" y="5904065"/>
                  <a:ext cx="19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DE58E2AA-AC80-4959-9C93-F53CA4BC4716}"/>
                    </a:ext>
                  </a:extLst>
                </p14:cNvPr>
                <p14:cNvContentPartPr/>
                <p14:nvPr/>
              </p14:nvContentPartPr>
              <p14:xfrm>
                <a:off x="4858036" y="5757905"/>
                <a:ext cx="603360" cy="33624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DE58E2AA-AC80-4959-9C93-F53CA4BC47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49396" y="5748905"/>
                  <a:ext cx="621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49D6D21C-9020-4E9D-B78A-3316C88FFF46}"/>
                    </a:ext>
                  </a:extLst>
                </p14:cNvPr>
                <p14:cNvContentPartPr/>
                <p14:nvPr/>
              </p14:nvContentPartPr>
              <p14:xfrm>
                <a:off x="5562916" y="5760425"/>
                <a:ext cx="69840" cy="23652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49D6D21C-9020-4E9D-B78A-3316C88FFF4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54276" y="5751785"/>
                  <a:ext cx="87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7409802F-B608-4FF7-B411-893443A67FF3}"/>
                    </a:ext>
                  </a:extLst>
                </p14:cNvPr>
                <p14:cNvContentPartPr/>
                <p14:nvPr/>
              </p14:nvContentPartPr>
              <p14:xfrm>
                <a:off x="5565436" y="5754305"/>
                <a:ext cx="162000" cy="28008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7409802F-B608-4FF7-B411-893443A67F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56796" y="5745305"/>
                  <a:ext cx="179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AC3376B1-D542-4A89-8A4E-30D10FD30597}"/>
                    </a:ext>
                  </a:extLst>
                </p14:cNvPr>
                <p14:cNvContentPartPr/>
                <p14:nvPr/>
              </p14:nvContentPartPr>
              <p14:xfrm>
                <a:off x="5770996" y="5790305"/>
                <a:ext cx="98280" cy="41112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AC3376B1-D542-4A89-8A4E-30D10FD3059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62356" y="5781665"/>
                  <a:ext cx="1159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99C95C07-D66B-47E0-8E5B-929FE7A6646D}"/>
                    </a:ext>
                  </a:extLst>
                </p14:cNvPr>
                <p14:cNvContentPartPr/>
                <p14:nvPr/>
              </p14:nvContentPartPr>
              <p14:xfrm>
                <a:off x="5597116" y="6044465"/>
                <a:ext cx="30240" cy="14868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99C95C07-D66B-47E0-8E5B-929FE7A6646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88116" y="6035825"/>
                  <a:ext cx="4788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A357013A-6466-41D7-BBB4-E65C0F460165}"/>
                  </a:ext>
                </a:extLst>
              </p14:cNvPr>
              <p14:cNvContentPartPr/>
              <p14:nvPr/>
            </p14:nvContentPartPr>
            <p14:xfrm>
              <a:off x="961036" y="2312705"/>
              <a:ext cx="3175560" cy="242640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A357013A-6466-41D7-BBB4-E65C0F46016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2036" y="2303705"/>
                <a:ext cx="3193200" cy="244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6D65A79B-2D38-4FDA-B77A-923E224B5C9F}"/>
              </a:ext>
            </a:extLst>
          </p:cNvPr>
          <p:cNvGrpSpPr/>
          <p:nvPr/>
        </p:nvGrpSpPr>
        <p:grpSpPr>
          <a:xfrm>
            <a:off x="1652596" y="4985705"/>
            <a:ext cx="2824560" cy="1170000"/>
            <a:chOff x="1652596" y="4985705"/>
            <a:chExt cx="2824560" cy="11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E136F9-03AA-412A-9CAB-C16951148C0D}"/>
                    </a:ext>
                  </a:extLst>
                </p14:cNvPr>
                <p14:cNvContentPartPr/>
                <p14:nvPr/>
              </p14:nvContentPartPr>
              <p14:xfrm>
                <a:off x="1652596" y="5313665"/>
                <a:ext cx="376560" cy="267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E136F9-03AA-412A-9CAB-C16951148C0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43956" y="5304665"/>
                  <a:ext cx="394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BB2BD4-C808-48D1-8360-C3D6C5D27792}"/>
                    </a:ext>
                  </a:extLst>
                </p14:cNvPr>
                <p14:cNvContentPartPr/>
                <p14:nvPr/>
              </p14:nvContentPartPr>
              <p14:xfrm>
                <a:off x="2137156" y="5292065"/>
                <a:ext cx="166320" cy="23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BB2BD4-C808-48D1-8360-C3D6C5D2779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28156" y="5283065"/>
                  <a:ext cx="183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31CF5F-D13E-4144-9A16-06F47092F3DF}"/>
                    </a:ext>
                  </a:extLst>
                </p14:cNvPr>
                <p14:cNvContentPartPr/>
                <p14:nvPr/>
              </p14:nvContentPartPr>
              <p14:xfrm>
                <a:off x="2419396" y="5362625"/>
                <a:ext cx="87120" cy="143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31CF5F-D13E-4144-9A16-06F47092F3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10756" y="5353985"/>
                  <a:ext cx="104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5C7F3E-0217-4C5C-A4F3-8D7898E345B6}"/>
                    </a:ext>
                  </a:extLst>
                </p14:cNvPr>
                <p14:cNvContentPartPr/>
                <p14:nvPr/>
              </p14:nvContentPartPr>
              <p14:xfrm>
                <a:off x="2727916" y="5154545"/>
                <a:ext cx="11520" cy="334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5C7F3E-0217-4C5C-A4F3-8D7898E345B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19276" y="5145905"/>
                  <a:ext cx="29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C6739D-8E5A-40EB-B602-12824F11DD0F}"/>
                    </a:ext>
                  </a:extLst>
                </p14:cNvPr>
                <p14:cNvContentPartPr/>
                <p14:nvPr/>
              </p14:nvContentPartPr>
              <p14:xfrm>
                <a:off x="2667436" y="5263625"/>
                <a:ext cx="158040" cy="81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C6739D-8E5A-40EB-B602-12824F11DD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8796" y="5254625"/>
                  <a:ext cx="175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36BBCC-0C62-4E4E-8263-C7517C260188}"/>
                    </a:ext>
                  </a:extLst>
                </p14:cNvPr>
                <p14:cNvContentPartPr/>
                <p14:nvPr/>
              </p14:nvContentPartPr>
              <p14:xfrm>
                <a:off x="2818276" y="5196305"/>
                <a:ext cx="549720" cy="23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36BBCC-0C62-4E4E-8263-C7517C26018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09276" y="5187305"/>
                  <a:ext cx="567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45FF87FB-E298-414A-8C1D-4625101E9C13}"/>
                    </a:ext>
                  </a:extLst>
                </p14:cNvPr>
                <p14:cNvContentPartPr/>
                <p14:nvPr/>
              </p14:nvContentPartPr>
              <p14:xfrm>
                <a:off x="2164876" y="5789585"/>
                <a:ext cx="644760" cy="36612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45FF87FB-E298-414A-8C1D-4625101E9C1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56236" y="5780945"/>
                  <a:ext cx="662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39534313-5C85-435D-AAEB-A97070DAB479}"/>
                    </a:ext>
                  </a:extLst>
                </p14:cNvPr>
                <p14:cNvContentPartPr/>
                <p14:nvPr/>
              </p14:nvContentPartPr>
              <p14:xfrm>
                <a:off x="3617116" y="5157425"/>
                <a:ext cx="356400" cy="43668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39534313-5C85-435D-AAEB-A97070DAB4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08476" y="5148785"/>
                  <a:ext cx="3740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9F745828-34E3-43F3-B624-8CE5B92978C9}"/>
                    </a:ext>
                  </a:extLst>
                </p14:cNvPr>
                <p14:cNvContentPartPr/>
                <p14:nvPr/>
              </p14:nvContentPartPr>
              <p14:xfrm>
                <a:off x="4012756" y="4985705"/>
                <a:ext cx="464400" cy="42840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9F745828-34E3-43F3-B624-8CE5B92978C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03756" y="4976705"/>
                  <a:ext cx="482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77937131-B55B-4C86-86D8-75BF3F9D1215}"/>
                    </a:ext>
                  </a:extLst>
                </p14:cNvPr>
                <p14:cNvContentPartPr/>
                <p14:nvPr/>
              </p14:nvContentPartPr>
              <p14:xfrm>
                <a:off x="2785156" y="5500865"/>
                <a:ext cx="1387440" cy="19044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77937131-B55B-4C86-86D8-75BF3F9D12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776516" y="5491865"/>
                  <a:ext cx="140508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73B2F5B6-37AC-4A25-98E9-1B2C8C3490AD}"/>
                  </a:ext>
                </a:extLst>
              </p14:cNvPr>
              <p14:cNvContentPartPr/>
              <p14:nvPr/>
            </p14:nvContentPartPr>
            <p14:xfrm>
              <a:off x="4979356" y="6357305"/>
              <a:ext cx="77040" cy="9684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73B2F5B6-37AC-4A25-98E9-1B2C8C3490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70356" y="6348305"/>
                <a:ext cx="946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0DC62D70-A1BD-47D2-BFF3-0885FD456530}"/>
                  </a:ext>
                </a:extLst>
              </p14:cNvPr>
              <p14:cNvContentPartPr/>
              <p14:nvPr/>
            </p14:nvContentPartPr>
            <p14:xfrm>
              <a:off x="7866916" y="2223785"/>
              <a:ext cx="900720" cy="51372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0DC62D70-A1BD-47D2-BFF3-0885FD45653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858276" y="2215145"/>
                <a:ext cx="918360" cy="53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5F30A03C-C1BC-4FBB-B14D-20388C56A45F}"/>
              </a:ext>
            </a:extLst>
          </p:cNvPr>
          <p:cNvGrpSpPr/>
          <p:nvPr/>
        </p:nvGrpSpPr>
        <p:grpSpPr>
          <a:xfrm>
            <a:off x="1139956" y="1397225"/>
            <a:ext cx="5398920" cy="2050560"/>
            <a:chOff x="1139956" y="1397225"/>
            <a:chExt cx="5398920" cy="20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EFBD3B-2AEB-4002-AE6A-57AF1927E588}"/>
                    </a:ext>
                  </a:extLst>
                </p14:cNvPr>
                <p14:cNvContentPartPr/>
                <p14:nvPr/>
              </p14:nvContentPartPr>
              <p14:xfrm>
                <a:off x="5490916" y="2081225"/>
                <a:ext cx="106560" cy="136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EFBD3B-2AEB-4002-AE6A-57AF1927E5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81916" y="2072585"/>
                  <a:ext cx="124200" cy="13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68C835-005F-4BD9-B139-AF48138C12AF}"/>
                    </a:ext>
                  </a:extLst>
                </p14:cNvPr>
                <p14:cNvContentPartPr/>
                <p14:nvPr/>
              </p14:nvContentPartPr>
              <p14:xfrm>
                <a:off x="5455276" y="2041265"/>
                <a:ext cx="105120" cy="14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68C835-005F-4BD9-B139-AF48138C12A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46276" y="2032625"/>
                  <a:ext cx="122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B2DB86-7F96-4C7E-929E-905C9B04839A}"/>
                    </a:ext>
                  </a:extLst>
                </p14:cNvPr>
                <p14:cNvContentPartPr/>
                <p14:nvPr/>
              </p14:nvContentPartPr>
              <p14:xfrm>
                <a:off x="5542396" y="2008865"/>
                <a:ext cx="130320" cy="1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B2DB86-7F96-4C7E-929E-905C9B0483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33396" y="2000225"/>
                  <a:ext cx="147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9F5A9D-7D53-4D3D-AA57-28A0B599F5C2}"/>
                    </a:ext>
                  </a:extLst>
                </p14:cNvPr>
                <p14:cNvContentPartPr/>
                <p14:nvPr/>
              </p14:nvContentPartPr>
              <p14:xfrm>
                <a:off x="4361956" y="1588385"/>
                <a:ext cx="333000" cy="49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9F5A9D-7D53-4D3D-AA57-28A0B599F5C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53316" y="1579385"/>
                  <a:ext cx="3506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55FB46-3E11-45C0-B234-7C81572AEB27}"/>
                    </a:ext>
                  </a:extLst>
                </p14:cNvPr>
                <p14:cNvContentPartPr/>
                <p14:nvPr/>
              </p14:nvContentPartPr>
              <p14:xfrm>
                <a:off x="4713316" y="1608185"/>
                <a:ext cx="383760" cy="22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55FB46-3E11-45C0-B234-7C81572AEB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4316" y="1599545"/>
                  <a:ext cx="401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A72FBD-A928-4976-A01F-104DE8050E91}"/>
                    </a:ext>
                  </a:extLst>
                </p14:cNvPr>
                <p14:cNvContentPartPr/>
                <p14:nvPr/>
              </p14:nvContentPartPr>
              <p14:xfrm>
                <a:off x="5138476" y="1599545"/>
                <a:ext cx="138240" cy="162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A72FBD-A928-4976-A01F-104DE8050E9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29476" y="1590545"/>
                  <a:ext cx="155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03B40F-1DC3-4235-AAF6-FF8C644B977F}"/>
                    </a:ext>
                  </a:extLst>
                </p14:cNvPr>
                <p14:cNvContentPartPr/>
                <p14:nvPr/>
              </p14:nvContentPartPr>
              <p14:xfrm>
                <a:off x="5264116" y="1397225"/>
                <a:ext cx="304920" cy="68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03B40F-1DC3-4235-AAF6-FF8C644B977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55476" y="1388585"/>
                  <a:ext cx="32256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09EF08-A6F4-439A-89DE-7B4A44B53788}"/>
                    </a:ext>
                  </a:extLst>
                </p14:cNvPr>
                <p14:cNvContentPartPr/>
                <p14:nvPr/>
              </p14:nvContentPartPr>
              <p14:xfrm>
                <a:off x="5551036" y="1532225"/>
                <a:ext cx="301680" cy="216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09EF08-A6F4-439A-89DE-7B4A44B5378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42396" y="1523585"/>
                  <a:ext cx="319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E02AA8-D75F-47FB-8423-1C0BA83E83D2}"/>
                    </a:ext>
                  </a:extLst>
                </p14:cNvPr>
                <p14:cNvContentPartPr/>
                <p14:nvPr/>
              </p14:nvContentPartPr>
              <p14:xfrm>
                <a:off x="5870716" y="1529705"/>
                <a:ext cx="151560" cy="17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E02AA8-D75F-47FB-8423-1C0BA83E83D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61716" y="1521065"/>
                  <a:ext cx="169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709061-8E00-4ED4-A016-A26DA7E8A3C6}"/>
                    </a:ext>
                  </a:extLst>
                </p14:cNvPr>
                <p14:cNvContentPartPr/>
                <p14:nvPr/>
              </p14:nvContentPartPr>
              <p14:xfrm>
                <a:off x="6101476" y="1535465"/>
                <a:ext cx="102240" cy="13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709061-8E00-4ED4-A016-A26DA7E8A3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92476" y="1526465"/>
                  <a:ext cx="119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132336-82B6-449B-8EC8-2F2067499BC2}"/>
                    </a:ext>
                  </a:extLst>
                </p14:cNvPr>
                <p14:cNvContentPartPr/>
                <p14:nvPr/>
              </p14:nvContentPartPr>
              <p14:xfrm>
                <a:off x="6260596" y="1532945"/>
                <a:ext cx="88920" cy="10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132336-82B6-449B-8EC8-2F2067499BC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51596" y="1523945"/>
                  <a:ext cx="106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D17771-E595-424A-A639-9824986066D9}"/>
                    </a:ext>
                  </a:extLst>
                </p14:cNvPr>
                <p14:cNvContentPartPr/>
                <p14:nvPr/>
              </p14:nvContentPartPr>
              <p14:xfrm>
                <a:off x="6395236" y="1491545"/>
                <a:ext cx="143640" cy="131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D17771-E595-424A-A639-9824986066D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86236" y="1482545"/>
                  <a:ext cx="161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85C24E31-7A86-4B4C-8B97-5E8078AECD44}"/>
                    </a:ext>
                  </a:extLst>
                </p14:cNvPr>
                <p14:cNvContentPartPr/>
                <p14:nvPr/>
              </p14:nvContentPartPr>
              <p14:xfrm>
                <a:off x="1139956" y="2580905"/>
                <a:ext cx="7560" cy="2736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85C24E31-7A86-4B4C-8B97-5E8078AECD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31316" y="2572265"/>
                  <a:ext cx="25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27D68B90-A0CD-4DAB-92FA-FE5E23796550}"/>
                    </a:ext>
                  </a:extLst>
                </p14:cNvPr>
                <p14:cNvContentPartPr/>
                <p14:nvPr/>
              </p14:nvContentPartPr>
              <p14:xfrm>
                <a:off x="1162996" y="2293265"/>
                <a:ext cx="464040" cy="35820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27D68B90-A0CD-4DAB-92FA-FE5E2379655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3996" y="2284265"/>
                  <a:ext cx="4816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BFF604E1-576A-42F6-8F0E-DCDB10023918}"/>
                    </a:ext>
                  </a:extLst>
                </p14:cNvPr>
                <p14:cNvContentPartPr/>
                <p14:nvPr/>
              </p14:nvContentPartPr>
              <p14:xfrm>
                <a:off x="1658716" y="2362385"/>
                <a:ext cx="69840" cy="9324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BFF604E1-576A-42F6-8F0E-DCDB1002391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49716" y="2353385"/>
                  <a:ext cx="87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C7433363-45F0-468B-809B-069D98C7BA6A}"/>
                    </a:ext>
                  </a:extLst>
                </p14:cNvPr>
                <p14:cNvContentPartPr/>
                <p14:nvPr/>
              </p14:nvContentPartPr>
              <p14:xfrm>
                <a:off x="1567276" y="2363105"/>
                <a:ext cx="127080" cy="26604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C7433363-45F0-468B-809B-069D98C7BA6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58636" y="2354105"/>
                  <a:ext cx="144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1D6A3102-5671-40BE-B9F1-2704D5CF3C50}"/>
                    </a:ext>
                  </a:extLst>
                </p14:cNvPr>
                <p14:cNvContentPartPr/>
                <p14:nvPr/>
              </p14:nvContentPartPr>
              <p14:xfrm>
                <a:off x="1699756" y="2290385"/>
                <a:ext cx="172440" cy="21240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1D6A3102-5671-40BE-B9F1-2704D5CF3C5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90756" y="2281385"/>
                  <a:ext cx="190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1D4A3AE1-CE58-4D0A-BF9C-D766B0878855}"/>
                    </a:ext>
                  </a:extLst>
                </p14:cNvPr>
                <p14:cNvContentPartPr/>
                <p14:nvPr/>
              </p14:nvContentPartPr>
              <p14:xfrm>
                <a:off x="1990996" y="2254385"/>
                <a:ext cx="262440" cy="23076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1D4A3AE1-CE58-4D0A-BF9C-D766B08788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82356" y="2245385"/>
                  <a:ext cx="280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985A1B3D-5E36-4685-B481-7E9FF7359085}"/>
                    </a:ext>
                  </a:extLst>
                </p14:cNvPr>
                <p14:cNvContentPartPr/>
                <p14:nvPr/>
              </p14:nvContentPartPr>
              <p14:xfrm>
                <a:off x="2219596" y="1972865"/>
                <a:ext cx="52920" cy="20916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985A1B3D-5E36-4685-B481-7E9FF735908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10596" y="1964225"/>
                  <a:ext cx="70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FEF7E6EA-2DA0-487C-8EC5-9E6113CA11CA}"/>
                    </a:ext>
                  </a:extLst>
                </p14:cNvPr>
                <p14:cNvContentPartPr/>
                <p14:nvPr/>
              </p14:nvContentPartPr>
              <p14:xfrm>
                <a:off x="2383756" y="2105345"/>
                <a:ext cx="95760" cy="40752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FEF7E6EA-2DA0-487C-8EC5-9E6113CA11C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74756" y="2096705"/>
                  <a:ext cx="1134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643AEDDB-CDF0-48DF-81D4-903E20B7A4DB}"/>
                    </a:ext>
                  </a:extLst>
                </p14:cNvPr>
                <p14:cNvContentPartPr/>
                <p14:nvPr/>
              </p14:nvContentPartPr>
              <p14:xfrm>
                <a:off x="2555836" y="2184185"/>
                <a:ext cx="443880" cy="22824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643AEDDB-CDF0-48DF-81D4-903E20B7A4D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47196" y="2175545"/>
                  <a:ext cx="461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920C09A1-4985-4D41-A46A-CE27733E2681}"/>
                    </a:ext>
                  </a:extLst>
                </p14:cNvPr>
                <p14:cNvContentPartPr/>
                <p14:nvPr/>
              </p14:nvContentPartPr>
              <p14:xfrm>
                <a:off x="3093676" y="2053145"/>
                <a:ext cx="600480" cy="41580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920C09A1-4985-4D41-A46A-CE27733E268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085036" y="2044145"/>
                  <a:ext cx="6181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53724871-BC84-43B0-8126-F5BD955DEB07}"/>
                    </a:ext>
                  </a:extLst>
                </p14:cNvPr>
                <p14:cNvContentPartPr/>
                <p14:nvPr/>
              </p14:nvContentPartPr>
              <p14:xfrm>
                <a:off x="3249556" y="1793945"/>
                <a:ext cx="102240" cy="7380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53724871-BC84-43B0-8126-F5BD955DEB0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40916" y="1785305"/>
                  <a:ext cx="119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CBC2826A-DEE2-4BD4-8DC7-084BDDBA39D7}"/>
                    </a:ext>
                  </a:extLst>
                </p14:cNvPr>
                <p14:cNvContentPartPr/>
                <p14:nvPr/>
              </p14:nvContentPartPr>
              <p14:xfrm>
                <a:off x="2136076" y="2611145"/>
                <a:ext cx="167760" cy="37188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CBC2826A-DEE2-4BD4-8DC7-084BDDBA39D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27436" y="2602145"/>
                  <a:ext cx="185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F18DF1E3-31D3-4774-96ED-DEAC2D88CC94}"/>
                    </a:ext>
                  </a:extLst>
                </p14:cNvPr>
                <p14:cNvContentPartPr/>
                <p14:nvPr/>
              </p14:nvContentPartPr>
              <p14:xfrm>
                <a:off x="2403196" y="2588825"/>
                <a:ext cx="405000" cy="32472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F18DF1E3-31D3-4774-96ED-DEAC2D88CC9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94556" y="2579825"/>
                  <a:ext cx="422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32AA7B15-3E2D-4EFC-96B0-07116BA4A022}"/>
                    </a:ext>
                  </a:extLst>
                </p14:cNvPr>
                <p14:cNvContentPartPr/>
                <p14:nvPr/>
              </p14:nvContentPartPr>
              <p14:xfrm>
                <a:off x="2793436" y="2596025"/>
                <a:ext cx="198720" cy="23112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32AA7B15-3E2D-4EFC-96B0-07116BA4A02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84436" y="2587025"/>
                  <a:ext cx="216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CE7438A3-3DA4-479E-BA4B-517223235C43}"/>
                    </a:ext>
                  </a:extLst>
                </p14:cNvPr>
                <p14:cNvContentPartPr/>
                <p14:nvPr/>
              </p14:nvContentPartPr>
              <p14:xfrm>
                <a:off x="3008716" y="2404145"/>
                <a:ext cx="309960" cy="43560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CE7438A3-3DA4-479E-BA4B-517223235C4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00076" y="2395505"/>
                  <a:ext cx="3276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44A8B837-33C7-4485-AFE5-0A931D999E97}"/>
                    </a:ext>
                  </a:extLst>
                </p14:cNvPr>
                <p14:cNvContentPartPr/>
                <p14:nvPr/>
              </p14:nvContentPartPr>
              <p14:xfrm>
                <a:off x="3416236" y="2318465"/>
                <a:ext cx="938520" cy="39312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44A8B837-33C7-4485-AFE5-0A931D999E9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07596" y="2309825"/>
                  <a:ext cx="9561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5E461811-E9E9-4FAD-A56D-6D45279EE0CF}"/>
                    </a:ext>
                  </a:extLst>
                </p14:cNvPr>
                <p14:cNvContentPartPr/>
                <p14:nvPr/>
              </p14:nvContentPartPr>
              <p14:xfrm>
                <a:off x="4077196" y="2165465"/>
                <a:ext cx="84600" cy="13212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5E461811-E9E9-4FAD-A56D-6D45279EE0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68196" y="2156825"/>
                  <a:ext cx="102240" cy="14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695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4B44-FE9A-4023-8C2A-8ED0A810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Spark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7AAD-244D-406B-9B5C-D86F6708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Spark program first creates a </a:t>
            </a:r>
            <a:r>
              <a:rPr lang="en-US" dirty="0" err="1"/>
              <a:t>SparkContext</a:t>
            </a:r>
            <a:r>
              <a:rPr lang="en-US" dirty="0"/>
              <a:t> object </a:t>
            </a:r>
          </a:p>
          <a:p>
            <a:r>
              <a:rPr lang="en-US" dirty="0"/>
              <a:t>represents the connection to a Spark execution environment</a:t>
            </a:r>
          </a:p>
          <a:p>
            <a:r>
              <a:rPr lang="en-US" dirty="0"/>
              <a:t>Use </a:t>
            </a:r>
            <a:r>
              <a:rPr lang="en-US" dirty="0" err="1"/>
              <a:t>SparkContext</a:t>
            </a:r>
            <a:r>
              <a:rPr lang="en-US" dirty="0"/>
              <a:t> to create RDDs</a:t>
            </a:r>
          </a:p>
        </p:txBody>
      </p:sp>
    </p:spTree>
    <p:extLst>
      <p:ext uri="{BB962C8B-B14F-4D97-AF65-F5344CB8AC3E}">
        <p14:creationId xmlns:p14="http://schemas.microsoft.com/office/powerpoint/2010/main" val="135849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Datasets (RDDs)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primary data structure in Spark </a:t>
            </a:r>
          </a:p>
          <a:p>
            <a:pPr marL="0" indent="0">
              <a:buNone/>
            </a:pPr>
            <a:r>
              <a:rPr lang="en-US" dirty="0"/>
              <a:t>   -  Formally, an RDD is a read-only, partitioned collection of records</a:t>
            </a:r>
          </a:p>
          <a:p>
            <a:pPr marL="0" indent="0">
              <a:buNone/>
            </a:pPr>
            <a:r>
              <a:rPr lang="en-US" dirty="0"/>
              <a:t>   -  RDDs often do not need to be materialized.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-  </a:t>
            </a:r>
            <a:r>
              <a:rPr lang="en-US" dirty="0"/>
              <a:t>Immutable once constructed</a:t>
            </a:r>
          </a:p>
          <a:p>
            <a:r>
              <a:rPr lang="en-US" dirty="0"/>
              <a:t>RDDs built and manipulated through a diverse set of parallel transformations (map, filter, join) and actions ( count, collect, save)</a:t>
            </a:r>
          </a:p>
          <a:p>
            <a:r>
              <a:rPr lang="en-US" dirty="0"/>
              <a:t>You construct RDDs</a:t>
            </a:r>
          </a:p>
          <a:p>
            <a:pPr marL="0" indent="0">
              <a:buNone/>
            </a:pPr>
            <a:r>
              <a:rPr lang="en-US" dirty="0"/>
              <a:t>  - by parallelizing existing Python collections (lists) </a:t>
            </a:r>
          </a:p>
          <a:p>
            <a:pPr marL="0" indent="0">
              <a:buNone/>
            </a:pPr>
            <a:r>
              <a:rPr lang="en-US" dirty="0"/>
              <a:t>  - by transforming an existing RDD</a:t>
            </a:r>
          </a:p>
          <a:p>
            <a:pPr marL="0" indent="0">
              <a:buNone/>
            </a:pPr>
            <a:r>
              <a:rPr lang="en-US" dirty="0"/>
              <a:t>  - from files in HDFS or any other storage 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CCA437-B4E6-493E-9EF3-037DC483DC67}"/>
                  </a:ext>
                </a:extLst>
              </p14:cNvPr>
              <p14:cNvContentPartPr/>
              <p14:nvPr/>
            </p14:nvContentPartPr>
            <p14:xfrm>
              <a:off x="5545636" y="2021465"/>
              <a:ext cx="1887120" cy="75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CCA437-B4E6-493E-9EF3-037DC483D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6996" y="2012825"/>
                <a:ext cx="1904760" cy="77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A64CC33-E27E-4C6A-ABA1-DFC2031E9D68}"/>
              </a:ext>
            </a:extLst>
          </p:cNvPr>
          <p:cNvGrpSpPr/>
          <p:nvPr/>
        </p:nvGrpSpPr>
        <p:grpSpPr>
          <a:xfrm>
            <a:off x="8321236" y="163145"/>
            <a:ext cx="1058760" cy="350280"/>
            <a:chOff x="8321236" y="163145"/>
            <a:chExt cx="105876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50E0B0-0677-4A08-908D-07D161E9380D}"/>
                    </a:ext>
                  </a:extLst>
                </p14:cNvPr>
                <p14:cNvContentPartPr/>
                <p14:nvPr/>
              </p14:nvContentPartPr>
              <p14:xfrm>
                <a:off x="8321236" y="177545"/>
                <a:ext cx="554400" cy="31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50E0B0-0677-4A08-908D-07D161E938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12236" y="168905"/>
                  <a:ext cx="5720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7911EA-F19D-47A7-8676-71324B40B841}"/>
                    </a:ext>
                  </a:extLst>
                </p14:cNvPr>
                <p14:cNvContentPartPr/>
                <p14:nvPr/>
              </p14:nvContentPartPr>
              <p14:xfrm>
                <a:off x="8683036" y="163145"/>
                <a:ext cx="115920" cy="350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7911EA-F19D-47A7-8676-71324B40B8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74396" y="154505"/>
                  <a:ext cx="133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246203-C947-4AD2-8B9F-3CF4613862E5}"/>
                    </a:ext>
                  </a:extLst>
                </p14:cNvPr>
                <p14:cNvContentPartPr/>
                <p14:nvPr/>
              </p14:nvContentPartPr>
              <p14:xfrm>
                <a:off x="8919196" y="200585"/>
                <a:ext cx="460800" cy="19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246203-C947-4AD2-8B9F-3CF4613862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0556" y="191945"/>
                  <a:ext cx="4784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65937B8-753F-4282-A8C4-43C89635DFA1}"/>
              </a:ext>
            </a:extLst>
          </p:cNvPr>
          <p:cNvGrpSpPr/>
          <p:nvPr/>
        </p:nvGrpSpPr>
        <p:grpSpPr>
          <a:xfrm>
            <a:off x="10016116" y="393905"/>
            <a:ext cx="2407320" cy="3046320"/>
            <a:chOff x="10016116" y="393905"/>
            <a:chExt cx="2407320" cy="30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9E7DF5-787A-4C98-8736-990E2C7520C9}"/>
                    </a:ext>
                  </a:extLst>
                </p14:cNvPr>
                <p14:cNvContentPartPr/>
                <p14:nvPr/>
              </p14:nvContentPartPr>
              <p14:xfrm>
                <a:off x="10016116" y="606305"/>
                <a:ext cx="44280" cy="1275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9E7DF5-787A-4C98-8736-990E2C7520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07116" y="597305"/>
                  <a:ext cx="61920" cy="12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2A7385-F87D-46EE-B03E-E917A09F22AA}"/>
                    </a:ext>
                  </a:extLst>
                </p14:cNvPr>
                <p14:cNvContentPartPr/>
                <p14:nvPr/>
              </p14:nvContentPartPr>
              <p14:xfrm>
                <a:off x="10027636" y="434945"/>
                <a:ext cx="736920" cy="135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2A7385-F87D-46EE-B03E-E917A09F22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8636" y="426305"/>
                  <a:ext cx="754560" cy="13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D3D3AF-1F0F-4103-89BE-242EF2E6F099}"/>
                    </a:ext>
                  </a:extLst>
                </p14:cNvPr>
                <p14:cNvContentPartPr/>
                <p14:nvPr/>
              </p14:nvContentPartPr>
              <p14:xfrm>
                <a:off x="10080556" y="1678745"/>
                <a:ext cx="379440" cy="3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D3D3AF-1F0F-4103-89BE-242EF2E6F0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71556" y="1669745"/>
                  <a:ext cx="397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315667-26AA-4EB6-9BE4-890EC2F5D30A}"/>
                    </a:ext>
                  </a:extLst>
                </p14:cNvPr>
                <p14:cNvContentPartPr/>
                <p14:nvPr/>
              </p14:nvContentPartPr>
              <p14:xfrm>
                <a:off x="10056076" y="703505"/>
                <a:ext cx="606960" cy="10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315667-26AA-4EB6-9BE4-890EC2F5D3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47436" y="694505"/>
                  <a:ext cx="624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1FF4DC-5849-415A-8B1B-34EB6598EA60}"/>
                    </a:ext>
                  </a:extLst>
                </p14:cNvPr>
                <p14:cNvContentPartPr/>
                <p14:nvPr/>
              </p14:nvContentPartPr>
              <p14:xfrm>
                <a:off x="10121236" y="1071785"/>
                <a:ext cx="563760" cy="4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1FF4DC-5849-415A-8B1B-34EB6598EA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12236" y="1063145"/>
                  <a:ext cx="581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D0FC3E-CD61-4F43-AD37-268C4CE75267}"/>
                    </a:ext>
                  </a:extLst>
                </p14:cNvPr>
                <p14:cNvContentPartPr/>
                <p14:nvPr/>
              </p14:nvContentPartPr>
              <p14:xfrm>
                <a:off x="10680316" y="611705"/>
                <a:ext cx="256320" cy="2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D0FC3E-CD61-4F43-AD37-268C4CE752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71676" y="603065"/>
                  <a:ext cx="273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5E5892-648E-4AFF-BF6E-6BB02383008D}"/>
                    </a:ext>
                  </a:extLst>
                </p14:cNvPr>
                <p14:cNvContentPartPr/>
                <p14:nvPr/>
              </p14:nvContentPartPr>
              <p14:xfrm>
                <a:off x="11021596" y="393905"/>
                <a:ext cx="89640" cy="378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5E5892-648E-4AFF-BF6E-6BB0238300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12596" y="384905"/>
                  <a:ext cx="1072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3924B6-AD20-4BEF-B3A1-5CCA061D9BB7}"/>
                    </a:ext>
                  </a:extLst>
                </p14:cNvPr>
                <p14:cNvContentPartPr/>
                <p14:nvPr/>
              </p14:nvContentPartPr>
              <p14:xfrm>
                <a:off x="11222476" y="465545"/>
                <a:ext cx="16920" cy="261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3924B6-AD20-4BEF-B3A1-5CCA061D9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13476" y="456545"/>
                  <a:ext cx="34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B5812A-3445-4484-A79F-2BB1504CA271}"/>
                    </a:ext>
                  </a:extLst>
                </p14:cNvPr>
                <p14:cNvContentPartPr/>
                <p14:nvPr/>
              </p14:nvContentPartPr>
              <p14:xfrm>
                <a:off x="11300596" y="718625"/>
                <a:ext cx="44640" cy="1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B5812A-3445-4484-A79F-2BB1504CA2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91956" y="709985"/>
                  <a:ext cx="62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D87564-2329-441B-A235-2309A48EE736}"/>
                    </a:ext>
                  </a:extLst>
                </p14:cNvPr>
                <p14:cNvContentPartPr/>
                <p14:nvPr/>
              </p14:nvContentPartPr>
              <p14:xfrm>
                <a:off x="11296996" y="639065"/>
                <a:ext cx="118440" cy="11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D87564-2329-441B-A235-2309A48EE7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87996" y="630425"/>
                  <a:ext cx="136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AC1467-EA78-441E-97AF-4F3D25B2A568}"/>
                    </a:ext>
                  </a:extLst>
                </p14:cNvPr>
                <p14:cNvContentPartPr/>
                <p14:nvPr/>
              </p14:nvContentPartPr>
              <p14:xfrm>
                <a:off x="11435236" y="623585"/>
                <a:ext cx="144720" cy="14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AC1467-EA78-441E-97AF-4F3D25B2A5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6596" y="614945"/>
                  <a:ext cx="162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78A06D-AD67-4FA5-B4ED-2D24153593E4}"/>
                    </a:ext>
                  </a:extLst>
                </p14:cNvPr>
                <p14:cNvContentPartPr/>
                <p14:nvPr/>
              </p14:nvContentPartPr>
              <p14:xfrm>
                <a:off x="11596156" y="472745"/>
                <a:ext cx="39240" cy="25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78A06D-AD67-4FA5-B4ED-2D24153593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87516" y="463745"/>
                  <a:ext cx="56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3EBD52-B6AF-481A-AA2A-08EF738E6FB6}"/>
                    </a:ext>
                  </a:extLst>
                </p14:cNvPr>
                <p14:cNvContentPartPr/>
                <p14:nvPr/>
              </p14:nvContentPartPr>
              <p14:xfrm>
                <a:off x="11543236" y="722585"/>
                <a:ext cx="145800" cy="7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3EBD52-B6AF-481A-AA2A-08EF738E6F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4236" y="713945"/>
                  <a:ext cx="163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EAB01F-DF3D-418F-9BC2-3781771568B3}"/>
                    </a:ext>
                  </a:extLst>
                </p14:cNvPr>
                <p14:cNvContentPartPr/>
                <p14:nvPr/>
              </p14:nvContentPartPr>
              <p14:xfrm>
                <a:off x="11624236" y="524225"/>
                <a:ext cx="88920" cy="177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EAB01F-DF3D-418F-9BC2-3781771568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15236" y="515585"/>
                  <a:ext cx="106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1B5571-E80C-4DBC-8BB9-114222EE31C7}"/>
                    </a:ext>
                  </a:extLst>
                </p14:cNvPr>
                <p14:cNvContentPartPr/>
                <p14:nvPr/>
              </p14:nvContentPartPr>
              <p14:xfrm>
                <a:off x="11637196" y="693425"/>
                <a:ext cx="81000" cy="35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1B5571-E80C-4DBC-8BB9-114222EE31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28556" y="684425"/>
                  <a:ext cx="98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A9B5C7-3C1E-462D-A664-C6D9340CAFE2}"/>
                    </a:ext>
                  </a:extLst>
                </p14:cNvPr>
                <p14:cNvContentPartPr/>
                <p14:nvPr/>
              </p14:nvContentPartPr>
              <p14:xfrm>
                <a:off x="11016196" y="980345"/>
                <a:ext cx="183240" cy="24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A9B5C7-3C1E-462D-A664-C6D9340CAF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07556" y="971705"/>
                  <a:ext cx="200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F2FE63-B23D-4819-93F8-F8EA760181F6}"/>
                    </a:ext>
                  </a:extLst>
                </p14:cNvPr>
                <p14:cNvContentPartPr/>
                <p14:nvPr/>
              </p14:nvContentPartPr>
              <p14:xfrm>
                <a:off x="11248396" y="851825"/>
                <a:ext cx="70920" cy="328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F2FE63-B23D-4819-93F8-F8EA760181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39396" y="842825"/>
                  <a:ext cx="88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E34829-5654-49E2-B251-F6B98A20C469}"/>
                    </a:ext>
                  </a:extLst>
                </p14:cNvPr>
                <p14:cNvContentPartPr/>
                <p14:nvPr/>
              </p14:nvContentPartPr>
              <p14:xfrm>
                <a:off x="11365396" y="1014545"/>
                <a:ext cx="41040" cy="51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E34829-5654-49E2-B251-F6B98A20C4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56756" y="1005905"/>
                  <a:ext cx="58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22EDAE-D903-4797-8B52-684641557A7E}"/>
                    </a:ext>
                  </a:extLst>
                </p14:cNvPr>
                <p14:cNvContentPartPr/>
                <p14:nvPr/>
              </p14:nvContentPartPr>
              <p14:xfrm>
                <a:off x="11263156" y="920945"/>
                <a:ext cx="133200" cy="431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22EDAE-D903-4797-8B52-684641557A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54156" y="911945"/>
                  <a:ext cx="1508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262256-72DC-4F96-93AC-D2D21C0A406E}"/>
                    </a:ext>
                  </a:extLst>
                </p14:cNvPr>
                <p14:cNvContentPartPr/>
                <p14:nvPr/>
              </p14:nvContentPartPr>
              <p14:xfrm>
                <a:off x="11464756" y="867665"/>
                <a:ext cx="123480" cy="244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262256-72DC-4F96-93AC-D2D21C0A40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56116" y="858665"/>
                  <a:ext cx="141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DB5A09-9680-4201-B7E8-06459D4A3D12}"/>
                    </a:ext>
                  </a:extLst>
                </p14:cNvPr>
                <p14:cNvContentPartPr/>
                <p14:nvPr/>
              </p14:nvContentPartPr>
              <p14:xfrm>
                <a:off x="11581036" y="983585"/>
                <a:ext cx="52560" cy="10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DB5A09-9680-4201-B7E8-06459D4A3D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72036" y="974585"/>
                  <a:ext cx="70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04EBF8-67BB-4A27-95AC-FFB708C2F936}"/>
                    </a:ext>
                  </a:extLst>
                </p14:cNvPr>
                <p14:cNvContentPartPr/>
                <p14:nvPr/>
              </p14:nvContentPartPr>
              <p14:xfrm>
                <a:off x="11628556" y="821225"/>
                <a:ext cx="182880" cy="258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04EBF8-67BB-4A27-95AC-FFB708C2F9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19556" y="812225"/>
                  <a:ext cx="200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0C22E6-FFC1-4039-8805-9100D4E18AB7}"/>
                    </a:ext>
                  </a:extLst>
                </p14:cNvPr>
                <p14:cNvContentPartPr/>
                <p14:nvPr/>
              </p14:nvContentPartPr>
              <p14:xfrm>
                <a:off x="11922316" y="864065"/>
                <a:ext cx="26640" cy="28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0C22E6-FFC1-4039-8805-9100D4E18A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13316" y="855065"/>
                  <a:ext cx="44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CB724E-C8FA-47EA-AB97-ACD445CA78F9}"/>
                    </a:ext>
                  </a:extLst>
                </p14:cNvPr>
                <p14:cNvContentPartPr/>
                <p14:nvPr/>
              </p14:nvContentPartPr>
              <p14:xfrm>
                <a:off x="10411396" y="2329265"/>
                <a:ext cx="19080" cy="607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CB724E-C8FA-47EA-AB97-ACD445CA78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02396" y="2320265"/>
                  <a:ext cx="367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1C823B-A76A-40DE-8EA7-54927ACAF2C2}"/>
                    </a:ext>
                  </a:extLst>
                </p14:cNvPr>
                <p14:cNvContentPartPr/>
                <p14:nvPr/>
              </p14:nvContentPartPr>
              <p14:xfrm>
                <a:off x="10520476" y="2274905"/>
                <a:ext cx="793080" cy="1165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1C823B-A76A-40DE-8EA7-54927ACAF2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11836" y="2265905"/>
                  <a:ext cx="810720" cy="11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412D0B-6BB2-487A-9ACB-AEBA35BAEC82}"/>
                    </a:ext>
                  </a:extLst>
                </p14:cNvPr>
                <p14:cNvContentPartPr/>
                <p14:nvPr/>
              </p14:nvContentPartPr>
              <p14:xfrm>
                <a:off x="10352356" y="3112625"/>
                <a:ext cx="38520" cy="249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412D0B-6BB2-487A-9ACB-AEBA35BAEC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43716" y="3103625"/>
                  <a:ext cx="5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B3292C-5658-48B1-B06E-565F5DD4B406}"/>
                    </a:ext>
                  </a:extLst>
                </p14:cNvPr>
                <p14:cNvContentPartPr/>
                <p14:nvPr/>
              </p14:nvContentPartPr>
              <p14:xfrm>
                <a:off x="10424716" y="2968985"/>
                <a:ext cx="617760" cy="397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B3292C-5658-48B1-B06E-565F5DD4B4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16076" y="2959985"/>
                  <a:ext cx="6354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154EA5-D81E-4689-AD8A-F7649A46E3B4}"/>
                    </a:ext>
                  </a:extLst>
                </p14:cNvPr>
                <p14:cNvContentPartPr/>
                <p14:nvPr/>
              </p14:nvContentPartPr>
              <p14:xfrm>
                <a:off x="10397716" y="2610425"/>
                <a:ext cx="684360" cy="72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154EA5-D81E-4689-AD8A-F7649A46E3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9076" y="2601785"/>
                  <a:ext cx="702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185835-1F75-4440-AE4E-1C5DB9DF9CD4}"/>
                    </a:ext>
                  </a:extLst>
                </p14:cNvPr>
                <p14:cNvContentPartPr/>
                <p14:nvPr/>
              </p14:nvContentPartPr>
              <p14:xfrm>
                <a:off x="10512196" y="2821385"/>
                <a:ext cx="665280" cy="135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185835-1F75-4440-AE4E-1C5DB9DF9C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03196" y="2812385"/>
                  <a:ext cx="68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D8B1C-6B05-4A54-9A12-4DCE0CB1862D}"/>
                    </a:ext>
                  </a:extLst>
                </p14:cNvPr>
                <p14:cNvContentPartPr/>
                <p14:nvPr/>
              </p14:nvContentPartPr>
              <p14:xfrm>
                <a:off x="11379796" y="2330345"/>
                <a:ext cx="138240" cy="285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D8B1C-6B05-4A54-9A12-4DCE0CB186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71156" y="2321345"/>
                  <a:ext cx="1558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C43A59-BD57-4BE2-81E0-275FA48D6CA5}"/>
                    </a:ext>
                  </a:extLst>
                </p14:cNvPr>
                <p14:cNvContentPartPr/>
                <p14:nvPr/>
              </p14:nvContentPartPr>
              <p14:xfrm>
                <a:off x="11631076" y="2313065"/>
                <a:ext cx="193320" cy="19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C43A59-BD57-4BE2-81E0-275FA48D6C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22436" y="2304425"/>
                  <a:ext cx="21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0B6E39-9513-4236-B8E3-05195DCBECDE}"/>
                    </a:ext>
                  </a:extLst>
                </p14:cNvPr>
                <p14:cNvContentPartPr/>
                <p14:nvPr/>
              </p14:nvContentPartPr>
              <p14:xfrm>
                <a:off x="11850316" y="2313065"/>
                <a:ext cx="69120" cy="172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0B6E39-9513-4236-B8E3-05195DCBEC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841676" y="2304425"/>
                  <a:ext cx="86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47BD72-FD15-4488-9165-B61021BDFDE9}"/>
                    </a:ext>
                  </a:extLst>
                </p14:cNvPr>
                <p14:cNvContentPartPr/>
                <p14:nvPr/>
              </p14:nvContentPartPr>
              <p14:xfrm>
                <a:off x="11975956" y="2220185"/>
                <a:ext cx="18000" cy="218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47BD72-FD15-4488-9165-B61021BDFD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967316" y="2211545"/>
                  <a:ext cx="35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27F730-F57F-4892-AFC0-12ADCF7AA849}"/>
                    </a:ext>
                  </a:extLst>
                </p14:cNvPr>
                <p14:cNvContentPartPr/>
                <p14:nvPr/>
              </p14:nvContentPartPr>
              <p14:xfrm>
                <a:off x="11937436" y="2239625"/>
                <a:ext cx="158040" cy="19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27F730-F57F-4892-AFC0-12ADCF7AA8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928796" y="2230985"/>
                  <a:ext cx="175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6E93EF-1CEB-4848-BAB2-9533B5EC1A2D}"/>
                    </a:ext>
                  </a:extLst>
                </p14:cNvPr>
                <p14:cNvContentPartPr/>
                <p14:nvPr/>
              </p14:nvContentPartPr>
              <p14:xfrm>
                <a:off x="11650156" y="2710505"/>
                <a:ext cx="52920" cy="16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6E93EF-1CEB-4848-BAB2-9533B5EC1A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41516" y="2701505"/>
                  <a:ext cx="70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02139C-BE94-470E-808A-78F7CEAFE952}"/>
                    </a:ext>
                  </a:extLst>
                </p14:cNvPr>
                <p14:cNvContentPartPr/>
                <p14:nvPr/>
              </p14:nvContentPartPr>
              <p14:xfrm>
                <a:off x="11606956" y="2613305"/>
                <a:ext cx="555120" cy="31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02139C-BE94-470E-808A-78F7CEAFE9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98316" y="2604665"/>
                  <a:ext cx="5727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1BBA37-5F16-452E-A421-341691C296BF}"/>
                    </a:ext>
                  </a:extLst>
                </p14:cNvPr>
                <p14:cNvContentPartPr/>
                <p14:nvPr/>
              </p14:nvContentPartPr>
              <p14:xfrm>
                <a:off x="12175396" y="2687465"/>
                <a:ext cx="51480" cy="19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1BBA37-5F16-452E-A421-341691C296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166396" y="2678825"/>
                  <a:ext cx="69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B57D6E-B8CF-4D7C-A389-C00A2C14BE7A}"/>
                    </a:ext>
                  </a:extLst>
                </p14:cNvPr>
                <p14:cNvContentPartPr/>
                <p14:nvPr/>
              </p14:nvContentPartPr>
              <p14:xfrm>
                <a:off x="11221396" y="2288585"/>
                <a:ext cx="7920" cy="64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B57D6E-B8CF-4D7C-A389-C00A2C14BE7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12396" y="2279585"/>
                  <a:ext cx="25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AE8C37-1F72-4B98-90C0-2A8EFCDED9C9}"/>
                    </a:ext>
                  </a:extLst>
                </p14:cNvPr>
                <p14:cNvContentPartPr/>
                <p14:nvPr/>
              </p14:nvContentPartPr>
              <p14:xfrm>
                <a:off x="11239396" y="2286785"/>
                <a:ext cx="195120" cy="74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AE8C37-1F72-4B98-90C0-2A8EFCDED9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0756" y="2277785"/>
                  <a:ext cx="2127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639892-6530-4B82-899C-F679115D73E9}"/>
                    </a:ext>
                  </a:extLst>
                </p14:cNvPr>
                <p14:cNvContentPartPr/>
                <p14:nvPr/>
              </p14:nvContentPartPr>
              <p14:xfrm>
                <a:off x="11462596" y="2231705"/>
                <a:ext cx="960840" cy="891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639892-6530-4B82-899C-F679115D73E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53596" y="2223065"/>
                  <a:ext cx="97848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9843B7-EDBB-44DE-9C32-54020B13E453}"/>
                    </a:ext>
                  </a:extLst>
                </p14:cNvPr>
                <p14:cNvContentPartPr/>
                <p14:nvPr/>
              </p14:nvContentPartPr>
              <p14:xfrm>
                <a:off x="11677876" y="3029465"/>
                <a:ext cx="297000" cy="14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9843B7-EDBB-44DE-9C32-54020B13E4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69236" y="3020825"/>
                  <a:ext cx="314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CBB51B-257E-40D2-BF58-E195281EE583}"/>
                    </a:ext>
                  </a:extLst>
                </p14:cNvPr>
                <p14:cNvContentPartPr/>
                <p14:nvPr/>
              </p14:nvContentPartPr>
              <p14:xfrm>
                <a:off x="11676076" y="1234145"/>
                <a:ext cx="312480" cy="1062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CBB51B-257E-40D2-BF58-E195281EE5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67436" y="1225505"/>
                  <a:ext cx="330120" cy="10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74548A-4496-4877-A66F-F317E8D25F9B}"/>
                    </a:ext>
                  </a:extLst>
                </p14:cNvPr>
                <p14:cNvContentPartPr/>
                <p14:nvPr/>
              </p14:nvContentPartPr>
              <p14:xfrm>
                <a:off x="11614876" y="1168265"/>
                <a:ext cx="115560" cy="21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74548A-4496-4877-A66F-F317E8D25F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06236" y="1159625"/>
                  <a:ext cx="133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FE630F-1C70-448C-B0AC-79D4F84AA0DD}"/>
                    </a:ext>
                  </a:extLst>
                </p14:cNvPr>
                <p14:cNvContentPartPr/>
                <p14:nvPr/>
              </p14:nvContentPartPr>
              <p14:xfrm>
                <a:off x="11764636" y="1161785"/>
                <a:ext cx="204480" cy="83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FE630F-1C70-448C-B0AC-79D4F84AA0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755636" y="1153145"/>
                  <a:ext cx="222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7854C1-E080-489A-B7D9-C24E9C25A13D}"/>
                    </a:ext>
                  </a:extLst>
                </p14:cNvPr>
                <p14:cNvContentPartPr/>
                <p14:nvPr/>
              </p14:nvContentPartPr>
              <p14:xfrm>
                <a:off x="11827636" y="616385"/>
                <a:ext cx="330120" cy="1684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7854C1-E080-489A-B7D9-C24E9C25A1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18636" y="607385"/>
                  <a:ext cx="347760" cy="17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E0C89C-4CA1-4EAC-A40A-270E5293B810}"/>
                    </a:ext>
                  </a:extLst>
                </p14:cNvPr>
                <p14:cNvContentPartPr/>
                <p14:nvPr/>
              </p14:nvContentPartPr>
              <p14:xfrm>
                <a:off x="11895316" y="591905"/>
                <a:ext cx="28440" cy="79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E0C89C-4CA1-4EAC-A40A-270E5293B8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86316" y="583265"/>
                  <a:ext cx="46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D53818-960E-4EA9-A669-47CFACF458D9}"/>
                    </a:ext>
                  </a:extLst>
                </p14:cNvPr>
                <p14:cNvContentPartPr/>
                <p14:nvPr/>
              </p14:nvContentPartPr>
              <p14:xfrm>
                <a:off x="11523076" y="1282025"/>
                <a:ext cx="45720" cy="65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D53818-960E-4EA9-A669-47CFACF458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14436" y="1273025"/>
                  <a:ext cx="63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AE8C2B-C6D7-4CFD-9370-C9DC8E1E3A86}"/>
                    </a:ext>
                  </a:extLst>
                </p14:cNvPr>
                <p14:cNvContentPartPr/>
                <p14:nvPr/>
              </p14:nvContentPartPr>
              <p14:xfrm>
                <a:off x="11586796" y="1185905"/>
                <a:ext cx="46800" cy="122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AE8C2B-C6D7-4CFD-9370-C9DC8E1E3A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578156" y="1177265"/>
                  <a:ext cx="64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78B261-8FA7-4C73-9A80-157A52366944}"/>
                    </a:ext>
                  </a:extLst>
                </p14:cNvPr>
                <p14:cNvContentPartPr/>
                <p14:nvPr/>
              </p14:nvContentPartPr>
              <p14:xfrm>
                <a:off x="11507236" y="1249625"/>
                <a:ext cx="50040" cy="114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78B261-8FA7-4C73-9A80-157A5236694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98596" y="1240625"/>
                  <a:ext cx="67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463B91-C622-483A-A5D4-0A95608F4105}"/>
                    </a:ext>
                  </a:extLst>
                </p14:cNvPr>
                <p14:cNvContentPartPr/>
                <p14:nvPr/>
              </p14:nvContentPartPr>
              <p14:xfrm>
                <a:off x="11600836" y="1154225"/>
                <a:ext cx="68040" cy="176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463B91-C622-483A-A5D4-0A95608F41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592196" y="1145225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78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RDDs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RDD from a data source: file, list</a:t>
            </a:r>
          </a:p>
          <a:p>
            <a:r>
              <a:rPr lang="en-US" dirty="0"/>
              <a:t>Apply transformations to an RDD: map, filter</a:t>
            </a:r>
          </a:p>
          <a:p>
            <a:r>
              <a:rPr lang="en-US" dirty="0"/>
              <a:t>Apply actions to an RDD: collect, 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9" y="3761210"/>
            <a:ext cx="8593651" cy="25506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4709" y="6059766"/>
            <a:ext cx="599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http://spark.apache.org/docs/latest/programming-guide.html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8CA75D-89F3-41C5-886D-E051919A53E7}"/>
              </a:ext>
            </a:extLst>
          </p:cNvPr>
          <p:cNvGrpSpPr/>
          <p:nvPr/>
        </p:nvGrpSpPr>
        <p:grpSpPr>
          <a:xfrm>
            <a:off x="9170116" y="3789065"/>
            <a:ext cx="1777680" cy="2048040"/>
            <a:chOff x="9170116" y="3789065"/>
            <a:chExt cx="1777680" cy="20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EC4B44-E451-4AAE-A164-0908262461F8}"/>
                    </a:ext>
                  </a:extLst>
                </p14:cNvPr>
                <p14:cNvContentPartPr/>
                <p14:nvPr/>
              </p14:nvContentPartPr>
              <p14:xfrm>
                <a:off x="9170116" y="3789065"/>
                <a:ext cx="101520" cy="78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EC4B44-E451-4AAE-A164-0908262461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1476" y="3780065"/>
                  <a:ext cx="11916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4744BEE-1FD6-4B03-8F09-0CBEBA10BCB8}"/>
                    </a:ext>
                  </a:extLst>
                </p14:cNvPr>
                <p14:cNvContentPartPr/>
                <p14:nvPr/>
              </p14:nvContentPartPr>
              <p14:xfrm>
                <a:off x="9457036" y="4298825"/>
                <a:ext cx="34560" cy="20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4744BEE-1FD6-4B03-8F09-0CBEBA10BC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48396" y="4289825"/>
                  <a:ext cx="52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4E68B6-56B7-4D1A-9BD2-40C19874D4A0}"/>
                    </a:ext>
                  </a:extLst>
                </p14:cNvPr>
                <p14:cNvContentPartPr/>
                <p14:nvPr/>
              </p14:nvContentPartPr>
              <p14:xfrm>
                <a:off x="9492676" y="4056905"/>
                <a:ext cx="38880" cy="12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4E68B6-56B7-4D1A-9BD2-40C19874D4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4036" y="4047905"/>
                  <a:ext cx="56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C94F81-1FEA-49E7-AD23-73B572D0C5BE}"/>
                    </a:ext>
                  </a:extLst>
                </p14:cNvPr>
                <p14:cNvContentPartPr/>
                <p14:nvPr/>
              </p14:nvContentPartPr>
              <p14:xfrm>
                <a:off x="9643876" y="4226825"/>
                <a:ext cx="188640" cy="18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C94F81-1FEA-49E7-AD23-73B572D0C5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34876" y="4218185"/>
                  <a:ext cx="206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9FE6AB-621E-4CFE-B19C-9CAD17235C62}"/>
                    </a:ext>
                  </a:extLst>
                </p14:cNvPr>
                <p14:cNvContentPartPr/>
                <p14:nvPr/>
              </p14:nvContentPartPr>
              <p14:xfrm>
                <a:off x="9910276" y="4205585"/>
                <a:ext cx="149040" cy="19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9FE6AB-621E-4CFE-B19C-9CAD17235C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01276" y="4196945"/>
                  <a:ext cx="166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F5ED98-89C7-4465-A3B8-0CC92BDBB723}"/>
                    </a:ext>
                  </a:extLst>
                </p14:cNvPr>
                <p14:cNvContentPartPr/>
                <p14:nvPr/>
              </p14:nvContentPartPr>
              <p14:xfrm>
                <a:off x="10193956" y="4258145"/>
                <a:ext cx="7560" cy="25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F5ED98-89C7-4465-A3B8-0CC92BDBB7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85316" y="4249145"/>
                  <a:ext cx="25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604BBC-3C4C-4E6C-A765-22001D3D0BAC}"/>
                    </a:ext>
                  </a:extLst>
                </p14:cNvPr>
                <p14:cNvContentPartPr/>
                <p14:nvPr/>
              </p14:nvContentPartPr>
              <p14:xfrm>
                <a:off x="10200076" y="4261745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604BBC-3C4C-4E6C-A765-22001D3D0B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91076" y="4252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74B87C-8726-45E1-9DB1-190B63CC1500}"/>
                    </a:ext>
                  </a:extLst>
                </p14:cNvPr>
                <p14:cNvContentPartPr/>
                <p14:nvPr/>
              </p14:nvContentPartPr>
              <p14:xfrm>
                <a:off x="10161196" y="4231145"/>
                <a:ext cx="204480" cy="117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74B87C-8726-45E1-9DB1-190B63CC1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52556" y="4222505"/>
                  <a:ext cx="222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926D6D-63BC-44C9-BE14-D4F572412F69}"/>
                    </a:ext>
                  </a:extLst>
                </p14:cNvPr>
                <p14:cNvContentPartPr/>
                <p14:nvPr/>
              </p14:nvContentPartPr>
              <p14:xfrm>
                <a:off x="10463956" y="4146905"/>
                <a:ext cx="165240" cy="564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926D6D-63BC-44C9-BE14-D4F572412F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54956" y="4137905"/>
                  <a:ext cx="1828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E6D861-21B1-46FB-BE2E-E5AF3D8885CE}"/>
                    </a:ext>
                  </a:extLst>
                </p14:cNvPr>
                <p14:cNvContentPartPr/>
                <p14:nvPr/>
              </p14:nvContentPartPr>
              <p14:xfrm>
                <a:off x="10733236" y="4176785"/>
                <a:ext cx="180000" cy="26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E6D861-21B1-46FB-BE2E-E5AF3D8885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24236" y="4167785"/>
                  <a:ext cx="197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C4E58D-4506-495C-8217-D294BC2A7F4C}"/>
                    </a:ext>
                  </a:extLst>
                </p14:cNvPr>
                <p14:cNvContentPartPr/>
                <p14:nvPr/>
              </p14:nvContentPartPr>
              <p14:xfrm>
                <a:off x="9297916" y="5076425"/>
                <a:ext cx="258120" cy="676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C4E58D-4506-495C-8217-D294BC2A7F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88916" y="5067785"/>
                  <a:ext cx="27576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13F8F1-0CB6-460A-AF5C-AF6310BF2C6A}"/>
                    </a:ext>
                  </a:extLst>
                </p14:cNvPr>
                <p14:cNvContentPartPr/>
                <p14:nvPr/>
              </p14:nvContentPartPr>
              <p14:xfrm>
                <a:off x="9691036" y="5141585"/>
                <a:ext cx="83880" cy="28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13F8F1-0CB6-460A-AF5C-AF6310BF2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82036" y="5132945"/>
                  <a:ext cx="101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0037FA-22BA-4A08-9E27-9A4643378837}"/>
                    </a:ext>
                  </a:extLst>
                </p14:cNvPr>
                <p14:cNvContentPartPr/>
                <p14:nvPr/>
              </p14:nvContentPartPr>
              <p14:xfrm>
                <a:off x="9908836" y="5130785"/>
                <a:ext cx="292680" cy="239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0037FA-22BA-4A08-9E27-9A46433788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00196" y="5122145"/>
                  <a:ext cx="31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A4C65F-FDC4-4EB3-95F8-0C60DAB0DBC4}"/>
                    </a:ext>
                  </a:extLst>
                </p14:cNvPr>
                <p14:cNvContentPartPr/>
                <p14:nvPr/>
              </p14:nvContentPartPr>
              <p14:xfrm>
                <a:off x="10234276" y="4880585"/>
                <a:ext cx="333000" cy="539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A4C65F-FDC4-4EB3-95F8-0C60DAB0DBC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25276" y="4871585"/>
                  <a:ext cx="3506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15566E-72B3-4D02-95BC-F6B0DBEED68B}"/>
                    </a:ext>
                  </a:extLst>
                </p14:cNvPr>
                <p14:cNvContentPartPr/>
                <p14:nvPr/>
              </p14:nvContentPartPr>
              <p14:xfrm>
                <a:off x="10339036" y="5024585"/>
                <a:ext cx="58680" cy="81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15566E-72B3-4D02-95BC-F6B0DBEED6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30036" y="5015585"/>
                  <a:ext cx="763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3AB199-16A6-4192-A79F-7BD08EF79396}"/>
                    </a:ext>
                  </a:extLst>
                </p14:cNvPr>
                <p14:cNvContentPartPr/>
                <p14:nvPr/>
              </p14:nvContentPartPr>
              <p14:xfrm>
                <a:off x="10394836" y="5099105"/>
                <a:ext cx="200520" cy="131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3AB199-16A6-4192-A79F-7BD08EF7939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85836" y="5090465"/>
                  <a:ext cx="218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13E285-08E1-476E-A97D-F79369074390}"/>
                    </a:ext>
                  </a:extLst>
                </p14:cNvPr>
                <p14:cNvContentPartPr/>
                <p14:nvPr/>
              </p14:nvContentPartPr>
              <p14:xfrm>
                <a:off x="10425076" y="5135825"/>
                <a:ext cx="149040" cy="237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13E285-08E1-476E-A97D-F793690743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16436" y="5126825"/>
                  <a:ext cx="166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0FA084-CE91-4731-9BA3-0332B07CF42A}"/>
                    </a:ext>
                  </a:extLst>
                </p14:cNvPr>
                <p14:cNvContentPartPr/>
                <p14:nvPr/>
              </p14:nvContentPartPr>
              <p14:xfrm>
                <a:off x="10735756" y="4879505"/>
                <a:ext cx="212040" cy="52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0FA084-CE91-4731-9BA3-0332B07CF42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27116" y="4870865"/>
                  <a:ext cx="229680" cy="54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57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RDD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data = [1, 2, 3, 4, 5]</a:t>
            </a:r>
          </a:p>
          <a:p>
            <a:pPr marL="0" indent="0">
              <a:buNone/>
            </a:pPr>
            <a:r>
              <a:rPr lang="en-US" dirty="0"/>
              <a:t>&gt;&gt;&gt; data [1, 2, 3, 4, 5]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(data, 4)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RDD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("...", 4) </a:t>
            </a:r>
          </a:p>
        </p:txBody>
      </p:sp>
    </p:spTree>
    <p:extLst>
      <p:ext uri="{BB962C8B-B14F-4D97-AF65-F5344CB8AC3E}">
        <p14:creationId xmlns:p14="http://schemas.microsoft.com/office/powerpoint/2010/main" val="190720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6023-B646-44BA-B023-C62A0190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also include two major types of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FE74-9A63-4E90-AB72-C43A9DBF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  <a:p>
            <a:r>
              <a:rPr lang="en-US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07994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RDDS from an existing 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85" y="2704168"/>
            <a:ext cx="8349483" cy="34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9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([1, 2, 3, 4])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rdd.map</a:t>
            </a:r>
            <a:r>
              <a:rPr lang="en-US" dirty="0"/>
              <a:t>(lambda x: x * 2) </a:t>
            </a:r>
          </a:p>
          <a:p>
            <a:pPr marL="0" indent="0">
              <a:buNone/>
            </a:pPr>
            <a:r>
              <a:rPr lang="en-US" dirty="0"/>
              <a:t>RDD: [1, 2, 3, 4] → [2, 4, 6, 8]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rdd.filter</a:t>
            </a:r>
            <a:r>
              <a:rPr lang="en-US" dirty="0"/>
              <a:t>(lambda x: x % 2 == 0) </a:t>
            </a:r>
          </a:p>
          <a:p>
            <a:pPr marL="0" indent="0">
              <a:buNone/>
            </a:pPr>
            <a:r>
              <a:rPr lang="en-US" dirty="0"/>
              <a:t>RDD: [1, 2, 3, 4] → [2, 4] </a:t>
            </a:r>
          </a:p>
          <a:p>
            <a:pPr marL="0" indent="0">
              <a:buNone/>
            </a:pPr>
            <a:r>
              <a:rPr lang="en-US" dirty="0"/>
              <a:t>&gt;&gt;&gt; rdd2 = </a:t>
            </a:r>
            <a:r>
              <a:rPr lang="en-US" dirty="0" err="1"/>
              <a:t>sc.parallelize</a:t>
            </a:r>
            <a:r>
              <a:rPr lang="en-US" dirty="0"/>
              <a:t>([1, 4, 2, 2, 3]) &gt;&gt;&gt; rdd2.distinct() </a:t>
            </a:r>
          </a:p>
          <a:p>
            <a:pPr marL="0" indent="0">
              <a:buNone/>
            </a:pPr>
            <a:r>
              <a:rPr lang="en-US" dirty="0"/>
              <a:t>RDD: [1, 4, 2, 2, 3] → [1, 4, 2, 3]</a:t>
            </a:r>
          </a:p>
        </p:txBody>
      </p:sp>
      <p:sp>
        <p:nvSpPr>
          <p:cNvPr id="4" name="Rectangle 3"/>
          <p:cNvSpPr/>
          <p:nvPr/>
        </p:nvSpPr>
        <p:spPr>
          <a:xfrm>
            <a:off x="7585023" y="2233534"/>
            <a:ext cx="3312826" cy="2053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transform a RDD, Spark does Lazy evaluation, which means nothing executes – Spark saves recipe for transforming source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AB7F46-E1FC-4A25-9912-2D6FB6E327ED}"/>
                  </a:ext>
                </a:extLst>
              </p14:cNvPr>
              <p14:cNvContentPartPr/>
              <p14:nvPr/>
            </p14:nvContentPartPr>
            <p14:xfrm>
              <a:off x="3040880" y="2581900"/>
              <a:ext cx="2071440" cy="26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AB7F46-E1FC-4A25-9912-2D6FB6E32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2240" y="2572900"/>
                <a:ext cx="20890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62B15A-136B-4763-9419-B032F6781575}"/>
                  </a:ext>
                </a:extLst>
              </p14:cNvPr>
              <p14:cNvContentPartPr/>
              <p14:nvPr/>
            </p14:nvContentPartPr>
            <p14:xfrm>
              <a:off x="4260200" y="3220900"/>
              <a:ext cx="7920" cy="1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62B15A-136B-4763-9419-B032F67815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1560" y="3211900"/>
                <a:ext cx="25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A7867E-FCF5-4852-8B2F-687926C296D2}"/>
                  </a:ext>
                </a:extLst>
              </p14:cNvPr>
              <p14:cNvContentPartPr/>
              <p14:nvPr/>
            </p14:nvContentPartPr>
            <p14:xfrm>
              <a:off x="3011360" y="3761980"/>
              <a:ext cx="2819160" cy="18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A7867E-FCF5-4852-8B2F-687926C296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2720" y="3753340"/>
                <a:ext cx="28368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E49666-0E18-453E-AD74-C617B9AB6438}"/>
                  </a:ext>
                </a:extLst>
              </p14:cNvPr>
              <p14:cNvContentPartPr/>
              <p14:nvPr/>
            </p14:nvContentPartPr>
            <p14:xfrm>
              <a:off x="4379360" y="3223420"/>
              <a:ext cx="1488240" cy="606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E49666-0E18-453E-AD74-C617B9AB64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0360" y="3214780"/>
                <a:ext cx="150588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2A00AA-68C2-4711-B6B1-A38E27EB9CB3}"/>
                  </a:ext>
                </a:extLst>
              </p14:cNvPr>
              <p14:cNvContentPartPr/>
              <p14:nvPr/>
            </p14:nvContentPartPr>
            <p14:xfrm>
              <a:off x="4136720" y="3831460"/>
              <a:ext cx="50400" cy="3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2A00AA-68C2-4711-B6B1-A38E27EB9C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8080" y="3822820"/>
                <a:ext cx="68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093506-50F9-44F8-9897-08E646A3B83C}"/>
                  </a:ext>
                </a:extLst>
              </p14:cNvPr>
              <p14:cNvContentPartPr/>
              <p14:nvPr/>
            </p14:nvContentPartPr>
            <p14:xfrm>
              <a:off x="4143920" y="3795820"/>
              <a:ext cx="31680" cy="2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093506-50F9-44F8-9897-08E646A3B8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4920" y="3786820"/>
                <a:ext cx="4932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EE10D97-F561-4C8A-B3C0-31B5905091DB}"/>
              </a:ext>
            </a:extLst>
          </p:cNvPr>
          <p:cNvGrpSpPr/>
          <p:nvPr/>
        </p:nvGrpSpPr>
        <p:grpSpPr>
          <a:xfrm>
            <a:off x="4820360" y="2925700"/>
            <a:ext cx="2281320" cy="871560"/>
            <a:chOff x="4820360" y="2925700"/>
            <a:chExt cx="2281320" cy="87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36333C-24EE-4081-8748-BE120D358207}"/>
                    </a:ext>
                  </a:extLst>
                </p14:cNvPr>
                <p14:cNvContentPartPr/>
                <p14:nvPr/>
              </p14:nvContentPartPr>
              <p14:xfrm>
                <a:off x="4820360" y="3677380"/>
                <a:ext cx="1132200" cy="11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36333C-24EE-4081-8748-BE120D3582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11720" y="3668380"/>
                  <a:ext cx="1149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94276B-4599-4169-A32F-50D003560B8B}"/>
                    </a:ext>
                  </a:extLst>
                </p14:cNvPr>
                <p14:cNvContentPartPr/>
                <p14:nvPr/>
              </p14:nvContentPartPr>
              <p14:xfrm>
                <a:off x="6047960" y="3052420"/>
                <a:ext cx="33120" cy="234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94276B-4599-4169-A32F-50D003560B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9320" y="3043420"/>
                  <a:ext cx="50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FBB5DE-A2E8-4293-A984-74E2A9D5A92B}"/>
                    </a:ext>
                  </a:extLst>
                </p14:cNvPr>
                <p14:cNvContentPartPr/>
                <p14:nvPr/>
              </p14:nvContentPartPr>
              <p14:xfrm>
                <a:off x="5928440" y="3108580"/>
                <a:ext cx="120600" cy="106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FBB5DE-A2E8-4293-A984-74E2A9D5A9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19440" y="3099940"/>
                  <a:ext cx="138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BAED48-69AF-44D6-94BB-DC5BD17AD7B0}"/>
                    </a:ext>
                  </a:extLst>
                </p14:cNvPr>
                <p14:cNvContentPartPr/>
                <p14:nvPr/>
              </p14:nvContentPartPr>
              <p14:xfrm>
                <a:off x="5975600" y="2999860"/>
                <a:ext cx="268560" cy="116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BAED48-69AF-44D6-94BB-DC5BD17AD7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6960" y="2990860"/>
                  <a:ext cx="286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ADD858-6693-47BA-8213-CFC92AAB42CD}"/>
                    </a:ext>
                  </a:extLst>
                </p14:cNvPr>
                <p14:cNvContentPartPr/>
                <p14:nvPr/>
              </p14:nvContentPartPr>
              <p14:xfrm>
                <a:off x="6209960" y="3082300"/>
                <a:ext cx="140760" cy="13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ADD858-6693-47BA-8213-CFC92AAB42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00960" y="3073660"/>
                  <a:ext cx="158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9FC55C-F06E-46AF-B67F-E35CB8049C75}"/>
                    </a:ext>
                  </a:extLst>
                </p14:cNvPr>
                <p14:cNvContentPartPr/>
                <p14:nvPr/>
              </p14:nvContentPartPr>
              <p14:xfrm>
                <a:off x="6434600" y="2925700"/>
                <a:ext cx="456840" cy="25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9FC55C-F06E-46AF-B67F-E35CB8049C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25960" y="2916700"/>
                  <a:ext cx="474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0A1950-8B17-4F05-A4BA-B288C6C47301}"/>
                    </a:ext>
                  </a:extLst>
                </p14:cNvPr>
                <p14:cNvContentPartPr/>
                <p14:nvPr/>
              </p14:nvContentPartPr>
              <p14:xfrm>
                <a:off x="6244880" y="3234580"/>
                <a:ext cx="117000" cy="45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0A1950-8B17-4F05-A4BA-B288C6C473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35880" y="3225580"/>
                  <a:ext cx="1346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81F69B-D51D-459E-951A-35057EC06E05}"/>
                    </a:ext>
                  </a:extLst>
                </p14:cNvPr>
                <p14:cNvContentPartPr/>
                <p14:nvPr/>
              </p14:nvContentPartPr>
              <p14:xfrm>
                <a:off x="6296000" y="3218740"/>
                <a:ext cx="207000" cy="72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81F69B-D51D-459E-951A-35057EC06E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7360" y="3210100"/>
                  <a:ext cx="224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A64355-9CB3-4D8F-80D5-2A9594A62998}"/>
                    </a:ext>
                  </a:extLst>
                </p14:cNvPr>
                <p14:cNvContentPartPr/>
                <p14:nvPr/>
              </p14:nvContentPartPr>
              <p14:xfrm>
                <a:off x="6242720" y="3480820"/>
                <a:ext cx="140760" cy="3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A64355-9CB3-4D8F-80D5-2A9594A62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33720" y="3471820"/>
                  <a:ext cx="158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3B7683-1F7B-4F8A-9F13-7303A0AD004C}"/>
                    </a:ext>
                  </a:extLst>
                </p14:cNvPr>
                <p14:cNvContentPartPr/>
                <p14:nvPr/>
              </p14:nvContentPartPr>
              <p14:xfrm>
                <a:off x="6520280" y="3394060"/>
                <a:ext cx="230760" cy="172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3B7683-1F7B-4F8A-9F13-7303A0AD00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11280" y="3385060"/>
                  <a:ext cx="248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47A991-FD59-4B04-BC7C-CB963218565C}"/>
                    </a:ext>
                  </a:extLst>
                </p14:cNvPr>
                <p14:cNvContentPartPr/>
                <p14:nvPr/>
              </p14:nvContentPartPr>
              <p14:xfrm>
                <a:off x="6765080" y="3227020"/>
                <a:ext cx="122040" cy="283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47A991-FD59-4B04-BC7C-CB96321856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56080" y="3218380"/>
                  <a:ext cx="139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8D73CD-C0DE-427A-B582-C0C1C4D8FFAD}"/>
                    </a:ext>
                  </a:extLst>
                </p14:cNvPr>
                <p14:cNvContentPartPr/>
                <p14:nvPr/>
              </p14:nvContentPartPr>
              <p14:xfrm>
                <a:off x="6985400" y="3317740"/>
                <a:ext cx="116280" cy="17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8D73CD-C0DE-427A-B582-C0C1C4D8FF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6400" y="3309100"/>
                  <a:ext cx="13392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FF059A-FC15-4A74-B7A9-A1AD42AE571C}"/>
                  </a:ext>
                </a:extLst>
              </p14:cNvPr>
              <p14:cNvContentPartPr/>
              <p14:nvPr/>
            </p14:nvContentPartPr>
            <p14:xfrm>
              <a:off x="4079480" y="3221620"/>
              <a:ext cx="177120" cy="196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FF059A-FC15-4A74-B7A9-A1AD42AE57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70840" y="3212980"/>
                <a:ext cx="19476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34642EB-79AA-43DC-9109-1A8E9C0FC578}"/>
              </a:ext>
            </a:extLst>
          </p:cNvPr>
          <p:cNvGrpSpPr/>
          <p:nvPr/>
        </p:nvGrpSpPr>
        <p:grpSpPr>
          <a:xfrm>
            <a:off x="4682120" y="3352300"/>
            <a:ext cx="109080" cy="387360"/>
            <a:chOff x="4682120" y="3352300"/>
            <a:chExt cx="10908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A316D9-069A-4493-BD7D-BF39BC747295}"/>
                    </a:ext>
                  </a:extLst>
                </p14:cNvPr>
                <p14:cNvContentPartPr/>
                <p14:nvPr/>
              </p14:nvContentPartPr>
              <p14:xfrm>
                <a:off x="4682120" y="3370660"/>
                <a:ext cx="54720" cy="36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A316D9-069A-4493-BD7D-BF39BC7472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73120" y="3362020"/>
                  <a:ext cx="723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F72135-EC34-450A-A5B4-D4002257837C}"/>
                    </a:ext>
                  </a:extLst>
                </p14:cNvPr>
                <p14:cNvContentPartPr/>
                <p14:nvPr/>
              </p14:nvContentPartPr>
              <p14:xfrm>
                <a:off x="4709120" y="3352300"/>
                <a:ext cx="82080" cy="316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F72135-EC34-450A-A5B4-D400225783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00120" y="3343660"/>
                  <a:ext cx="99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A01384-6EDB-4789-82C2-477A78EC391D}"/>
                    </a:ext>
                  </a:extLst>
                </p14:cNvPr>
                <p14:cNvContentPartPr/>
                <p14:nvPr/>
              </p14:nvContentPartPr>
              <p14:xfrm>
                <a:off x="4726760" y="3659740"/>
                <a:ext cx="23040" cy="8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A01384-6EDB-4789-82C2-477A78EC39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17760" y="3650740"/>
                  <a:ext cx="406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3BE3B-CA2A-41D3-A37B-56CAA7C9DD1D}"/>
              </a:ext>
            </a:extLst>
          </p:cNvPr>
          <p:cNvGrpSpPr/>
          <p:nvPr/>
        </p:nvGrpSpPr>
        <p:grpSpPr>
          <a:xfrm>
            <a:off x="6989720" y="620620"/>
            <a:ext cx="1292040" cy="732960"/>
            <a:chOff x="6989720" y="620620"/>
            <a:chExt cx="1292040" cy="73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CD7A3A-5F5D-4FDC-AB0D-3C4766FA4F7A}"/>
                    </a:ext>
                  </a:extLst>
                </p14:cNvPr>
                <p14:cNvContentPartPr/>
                <p14:nvPr/>
              </p14:nvContentPartPr>
              <p14:xfrm>
                <a:off x="7339280" y="855700"/>
                <a:ext cx="20520" cy="1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CD7A3A-5F5D-4FDC-AB0D-3C4766FA4F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30280" y="847060"/>
                  <a:ext cx="38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1EBFEAB-F15C-4E0D-8C21-858E090A4806}"/>
                    </a:ext>
                  </a:extLst>
                </p14:cNvPr>
                <p14:cNvContentPartPr/>
                <p14:nvPr/>
              </p14:nvContentPartPr>
              <p14:xfrm>
                <a:off x="6989720" y="770740"/>
                <a:ext cx="501480" cy="39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1EBFEAB-F15C-4E0D-8C21-858E090A48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1080" y="762100"/>
                  <a:ext cx="5191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68E8A-8AB7-4C78-9220-50BE6E6DAE64}"/>
                    </a:ext>
                  </a:extLst>
                </p14:cNvPr>
                <p14:cNvContentPartPr/>
                <p14:nvPr/>
              </p14:nvContentPartPr>
              <p14:xfrm>
                <a:off x="7210760" y="849940"/>
                <a:ext cx="174960" cy="403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68E8A-8AB7-4C78-9220-50BE6E6DAE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01760" y="841300"/>
                  <a:ext cx="19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93258E-5065-4ED1-A794-CDD4095322AD}"/>
                    </a:ext>
                  </a:extLst>
                </p14:cNvPr>
                <p14:cNvContentPartPr/>
                <p14:nvPr/>
              </p14:nvContentPartPr>
              <p14:xfrm>
                <a:off x="7559600" y="663820"/>
                <a:ext cx="399240" cy="529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93258E-5065-4ED1-A794-CDD4095322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0600" y="654820"/>
                  <a:ext cx="4168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7296AE-21D5-47F3-A205-50FBC7CA4F5F}"/>
                    </a:ext>
                  </a:extLst>
                </p14:cNvPr>
                <p14:cNvContentPartPr/>
                <p14:nvPr/>
              </p14:nvContentPartPr>
              <p14:xfrm>
                <a:off x="7896920" y="820060"/>
                <a:ext cx="384840" cy="276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7296AE-21D5-47F3-A205-50FBC7CA4F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87920" y="811060"/>
                  <a:ext cx="402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E9F879-DB15-4F01-9DF2-0B8BB7ED2E0E}"/>
                    </a:ext>
                  </a:extLst>
                </p14:cNvPr>
                <p14:cNvContentPartPr/>
                <p14:nvPr/>
              </p14:nvContentPartPr>
              <p14:xfrm>
                <a:off x="7067120" y="789820"/>
                <a:ext cx="396360" cy="563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E9F879-DB15-4F01-9DF2-0B8BB7ED2E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8120" y="780820"/>
                  <a:ext cx="4140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D20240-C95B-4C0B-92D4-82C56092CCB7}"/>
                    </a:ext>
                  </a:extLst>
                </p14:cNvPr>
                <p14:cNvContentPartPr/>
                <p14:nvPr/>
              </p14:nvContentPartPr>
              <p14:xfrm>
                <a:off x="7523240" y="620620"/>
                <a:ext cx="150480" cy="108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D20240-C95B-4C0B-92D4-82C56092CC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14600" y="611980"/>
                  <a:ext cx="1681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FA3DC1-F87E-4A46-B063-ED56127247FE}"/>
              </a:ext>
            </a:extLst>
          </p:cNvPr>
          <p:cNvGrpSpPr/>
          <p:nvPr/>
        </p:nvGrpSpPr>
        <p:grpSpPr>
          <a:xfrm>
            <a:off x="8621960" y="602980"/>
            <a:ext cx="924840" cy="423000"/>
            <a:chOff x="8621960" y="602980"/>
            <a:chExt cx="92484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AACF94-CBC9-478D-9CB9-B0EC0CD6F703}"/>
                    </a:ext>
                  </a:extLst>
                </p14:cNvPr>
                <p14:cNvContentPartPr/>
                <p14:nvPr/>
              </p14:nvContentPartPr>
              <p14:xfrm>
                <a:off x="8691800" y="772540"/>
                <a:ext cx="249480" cy="8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AACF94-CBC9-478D-9CB9-B0EC0CD6F7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83160" y="763900"/>
                  <a:ext cx="267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98BC68-4E19-4EE9-BE93-BE0B10DECBFF}"/>
                    </a:ext>
                  </a:extLst>
                </p14:cNvPr>
                <p14:cNvContentPartPr/>
                <p14:nvPr/>
              </p14:nvContentPartPr>
              <p14:xfrm>
                <a:off x="8621960" y="863260"/>
                <a:ext cx="299520" cy="162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98BC68-4E19-4EE9-BE93-BE0B10DECB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13320" y="854620"/>
                  <a:ext cx="317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706D9E-8607-4BA4-85BE-24ADC7B070F7}"/>
                    </a:ext>
                  </a:extLst>
                </p14:cNvPr>
                <p14:cNvContentPartPr/>
                <p14:nvPr/>
              </p14:nvContentPartPr>
              <p14:xfrm>
                <a:off x="9164120" y="602980"/>
                <a:ext cx="382680" cy="394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706D9E-8607-4BA4-85BE-24ADC7B070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55480" y="594340"/>
                  <a:ext cx="40032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25D764-9813-45E9-84AD-45D4F9BD1BA7}"/>
              </a:ext>
            </a:extLst>
          </p:cNvPr>
          <p:cNvGrpSpPr/>
          <p:nvPr/>
        </p:nvGrpSpPr>
        <p:grpSpPr>
          <a:xfrm>
            <a:off x="7327760" y="1553740"/>
            <a:ext cx="322200" cy="379800"/>
            <a:chOff x="7327760" y="1553740"/>
            <a:chExt cx="32220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D8AE79-E55A-478C-8559-59233E593D5C}"/>
                    </a:ext>
                  </a:extLst>
                </p14:cNvPr>
                <p14:cNvContentPartPr/>
                <p14:nvPr/>
              </p14:nvContentPartPr>
              <p14:xfrm>
                <a:off x="7327760" y="1596580"/>
                <a:ext cx="257040" cy="336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D8AE79-E55A-478C-8559-59233E593D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9120" y="1587940"/>
                  <a:ext cx="274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B86D27-6D6B-4376-9B6C-1820B189469B}"/>
                    </a:ext>
                  </a:extLst>
                </p14:cNvPr>
                <p14:cNvContentPartPr/>
                <p14:nvPr/>
              </p14:nvContentPartPr>
              <p14:xfrm>
                <a:off x="7451240" y="1553740"/>
                <a:ext cx="198720" cy="8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B86D27-6D6B-4376-9B6C-1820B18946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42240" y="1545100"/>
                  <a:ext cx="2163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6F6D308-D4A7-4322-9547-645DD22830F2}"/>
              </a:ext>
            </a:extLst>
          </p:cNvPr>
          <p:cNvGrpSpPr/>
          <p:nvPr/>
        </p:nvGrpSpPr>
        <p:grpSpPr>
          <a:xfrm>
            <a:off x="7975400" y="1355020"/>
            <a:ext cx="778680" cy="780840"/>
            <a:chOff x="7975400" y="1355020"/>
            <a:chExt cx="778680" cy="78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D4A4FB-2484-4250-8C9D-F05241EE38D5}"/>
                    </a:ext>
                  </a:extLst>
                </p14:cNvPr>
                <p14:cNvContentPartPr/>
                <p14:nvPr/>
              </p14:nvContentPartPr>
              <p14:xfrm>
                <a:off x="7985480" y="1355020"/>
                <a:ext cx="266760" cy="210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D4A4FB-2484-4250-8C9D-F05241EE38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76840" y="1346380"/>
                  <a:ext cx="284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4BE613A-E8EA-4F9D-8A09-A49EB5E524D1}"/>
                    </a:ext>
                  </a:extLst>
                </p14:cNvPr>
                <p14:cNvContentPartPr/>
                <p14:nvPr/>
              </p14:nvContentPartPr>
              <p14:xfrm>
                <a:off x="8252600" y="1364020"/>
                <a:ext cx="70200" cy="182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4BE613A-E8EA-4F9D-8A09-A49EB5E524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43600" y="1355020"/>
                  <a:ext cx="87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A1A6AB-12D6-433B-9B10-0F5CABFEF7D3}"/>
                    </a:ext>
                  </a:extLst>
                </p14:cNvPr>
                <p14:cNvContentPartPr/>
                <p14:nvPr/>
              </p14:nvContentPartPr>
              <p14:xfrm>
                <a:off x="7975400" y="1603060"/>
                <a:ext cx="272880" cy="53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A1A6AB-12D6-433B-9B10-0F5CABFEF7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66760" y="1594060"/>
                  <a:ext cx="2905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3BF2C6-29C1-418F-A3E5-C31A148A032F}"/>
                    </a:ext>
                  </a:extLst>
                </p14:cNvPr>
                <p14:cNvContentPartPr/>
                <p14:nvPr/>
              </p14:nvContentPartPr>
              <p14:xfrm>
                <a:off x="8232080" y="1718260"/>
                <a:ext cx="90000" cy="16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3BF2C6-29C1-418F-A3E5-C31A148A03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3080" y="1709260"/>
                  <a:ext cx="107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97F54C-3187-46F4-9B24-ADC6C9836DF3}"/>
                    </a:ext>
                  </a:extLst>
                </p14:cNvPr>
                <p14:cNvContentPartPr/>
                <p14:nvPr/>
              </p14:nvContentPartPr>
              <p14:xfrm>
                <a:off x="8534480" y="1550140"/>
                <a:ext cx="219600" cy="230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97F54C-3187-46F4-9B24-ADC6C9836D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25840" y="1541140"/>
                  <a:ext cx="23724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BF453C-B27C-48CB-BFDB-C0D0522C02BD}"/>
              </a:ext>
            </a:extLst>
          </p:cNvPr>
          <p:cNvGrpSpPr/>
          <p:nvPr/>
        </p:nvGrpSpPr>
        <p:grpSpPr>
          <a:xfrm>
            <a:off x="9082040" y="1175380"/>
            <a:ext cx="527760" cy="566640"/>
            <a:chOff x="9082040" y="1175380"/>
            <a:chExt cx="52776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47D2E6-3F07-41D5-AB09-17974AB95574}"/>
                    </a:ext>
                  </a:extLst>
                </p14:cNvPr>
                <p14:cNvContentPartPr/>
                <p14:nvPr/>
              </p14:nvContentPartPr>
              <p14:xfrm>
                <a:off x="9253400" y="1266820"/>
                <a:ext cx="76680" cy="117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47D2E6-3F07-41D5-AB09-17974AB955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44760" y="1257820"/>
                  <a:ext cx="94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A31F10-C2F2-4F49-8D9B-8EE6244AD4D6}"/>
                    </a:ext>
                  </a:extLst>
                </p14:cNvPr>
                <p14:cNvContentPartPr/>
                <p14:nvPr/>
              </p14:nvContentPartPr>
              <p14:xfrm>
                <a:off x="9082040" y="1210660"/>
                <a:ext cx="315360" cy="492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A31F10-C2F2-4F49-8D9B-8EE6244AD4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73400" y="1202020"/>
                  <a:ext cx="3330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C9E7E0-DBBB-4BEF-A053-A53743194B82}"/>
                    </a:ext>
                  </a:extLst>
                </p14:cNvPr>
                <p14:cNvContentPartPr/>
                <p14:nvPr/>
              </p14:nvContentPartPr>
              <p14:xfrm>
                <a:off x="9422600" y="1625020"/>
                <a:ext cx="187200" cy="117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C9E7E0-DBBB-4BEF-A053-A53743194B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13960" y="1616020"/>
                  <a:ext cx="204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25484D-66A7-46E6-A53B-C6C202557E12}"/>
                    </a:ext>
                  </a:extLst>
                </p14:cNvPr>
                <p14:cNvContentPartPr/>
                <p14:nvPr/>
              </p14:nvContentPartPr>
              <p14:xfrm>
                <a:off x="9263480" y="1175380"/>
                <a:ext cx="171000" cy="6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25484D-66A7-46E6-A53B-C6C202557E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4480" y="1166740"/>
                  <a:ext cx="18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0BCF09-72F9-4E06-BBB9-A1311A6F2B88}"/>
                    </a:ext>
                  </a:extLst>
                </p14:cNvPr>
                <p14:cNvContentPartPr/>
                <p14:nvPr/>
              </p14:nvContentPartPr>
              <p14:xfrm>
                <a:off x="9190400" y="1270060"/>
                <a:ext cx="238320" cy="8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0BCF09-72F9-4E06-BBB9-A1311A6F2B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81760" y="1261060"/>
                  <a:ext cx="255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6EA39B-9E3B-4460-9E03-B2D0B393DF85}"/>
                    </a:ext>
                  </a:extLst>
                </p14:cNvPr>
                <p14:cNvContentPartPr/>
                <p14:nvPr/>
              </p14:nvContentPartPr>
              <p14:xfrm>
                <a:off x="9220640" y="1349980"/>
                <a:ext cx="196920" cy="103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6EA39B-9E3B-4460-9E03-B2D0B393DF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12000" y="1340980"/>
                  <a:ext cx="21456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7744CB2-E331-417C-9D29-C24B8A19D12E}"/>
                  </a:ext>
                </a:extLst>
              </p14:cNvPr>
              <p14:cNvContentPartPr/>
              <p14:nvPr/>
            </p14:nvContentPartPr>
            <p14:xfrm>
              <a:off x="10027760" y="1422340"/>
              <a:ext cx="69120" cy="662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7744CB2-E331-417C-9D29-C24B8A19D12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18760" y="1413340"/>
                <a:ext cx="86760" cy="67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9D80A56C-7CD1-485D-8D6B-CACC8F289FC4}"/>
              </a:ext>
            </a:extLst>
          </p:cNvPr>
          <p:cNvGrpSpPr/>
          <p:nvPr/>
        </p:nvGrpSpPr>
        <p:grpSpPr>
          <a:xfrm>
            <a:off x="2168240" y="3753700"/>
            <a:ext cx="936360" cy="192960"/>
            <a:chOff x="2168240" y="3753700"/>
            <a:chExt cx="9363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E0C411-F308-431E-A755-85FE228DCD69}"/>
                    </a:ext>
                  </a:extLst>
                </p14:cNvPr>
                <p14:cNvContentPartPr/>
                <p14:nvPr/>
              </p14:nvContentPartPr>
              <p14:xfrm>
                <a:off x="2168240" y="3770260"/>
                <a:ext cx="182160" cy="38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E0C411-F308-431E-A755-85FE228DCD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59600" y="3761620"/>
                  <a:ext cx="199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6DD21B-EB01-47DB-A576-2962E900B27E}"/>
                    </a:ext>
                  </a:extLst>
                </p14:cNvPr>
                <p14:cNvContentPartPr/>
                <p14:nvPr/>
              </p14:nvContentPartPr>
              <p14:xfrm>
                <a:off x="2251400" y="3790060"/>
                <a:ext cx="24840" cy="154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6DD21B-EB01-47DB-A576-2962E900B2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42760" y="3781060"/>
                  <a:ext cx="42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C09C50-5696-4E3D-84F8-761D1EB6735A}"/>
                    </a:ext>
                  </a:extLst>
                </p14:cNvPr>
                <p14:cNvContentPartPr/>
                <p14:nvPr/>
              </p14:nvContentPartPr>
              <p14:xfrm>
                <a:off x="2612120" y="3785380"/>
                <a:ext cx="11160" cy="56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C09C50-5696-4E3D-84F8-761D1EB673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03480" y="3776740"/>
                  <a:ext cx="28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EAF5D9-5B95-4914-8704-D82F7DEC9062}"/>
                    </a:ext>
                  </a:extLst>
                </p14:cNvPr>
                <p14:cNvContentPartPr/>
                <p14:nvPr/>
              </p14:nvContentPartPr>
              <p14:xfrm>
                <a:off x="2568920" y="3777460"/>
                <a:ext cx="123120" cy="14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EAF5D9-5B95-4914-8704-D82F7DEC90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59920" y="3768460"/>
                  <a:ext cx="140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64B7D6C-0940-4576-9E03-161185BF7242}"/>
                    </a:ext>
                  </a:extLst>
                </p14:cNvPr>
                <p14:cNvContentPartPr/>
                <p14:nvPr/>
              </p14:nvContentPartPr>
              <p14:xfrm>
                <a:off x="2613560" y="3794380"/>
                <a:ext cx="19440" cy="152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64B7D6C-0940-4576-9E03-161185BF724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04560" y="3785380"/>
                  <a:ext cx="37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35D793-0DD2-4993-BDC8-C5B8B28DF603}"/>
                    </a:ext>
                  </a:extLst>
                </p14:cNvPr>
                <p14:cNvContentPartPr/>
                <p14:nvPr/>
              </p14:nvContentPartPr>
              <p14:xfrm>
                <a:off x="2619320" y="3819580"/>
                <a:ext cx="11520" cy="4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35D793-0DD2-4993-BDC8-C5B8B28DF6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10320" y="3810580"/>
                  <a:ext cx="29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392DA8-DFDE-4521-B30D-344C8D9FE824}"/>
                    </a:ext>
                  </a:extLst>
                </p14:cNvPr>
                <p14:cNvContentPartPr/>
                <p14:nvPr/>
              </p14:nvContentPartPr>
              <p14:xfrm>
                <a:off x="2632280" y="3870340"/>
                <a:ext cx="121680" cy="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392DA8-DFDE-4521-B30D-344C8D9FE8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3640" y="3861700"/>
                  <a:ext cx="139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921152-40B7-404B-B507-D773DD4EBC7C}"/>
                    </a:ext>
                  </a:extLst>
                </p14:cNvPr>
                <p14:cNvContentPartPr/>
                <p14:nvPr/>
              </p14:nvContentPartPr>
              <p14:xfrm>
                <a:off x="2949800" y="3753700"/>
                <a:ext cx="154800" cy="163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921152-40B7-404B-B507-D773DD4EBC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40800" y="3744700"/>
                  <a:ext cx="17244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D06F509-6366-4E88-9466-07B8163AEBF5}"/>
              </a:ext>
            </a:extLst>
          </p:cNvPr>
          <p:cNvGrpSpPr/>
          <p:nvPr/>
        </p:nvGrpSpPr>
        <p:grpSpPr>
          <a:xfrm>
            <a:off x="1778000" y="3787900"/>
            <a:ext cx="259920" cy="357480"/>
            <a:chOff x="1778000" y="3787900"/>
            <a:chExt cx="25992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4BC086C-CCA9-4C59-9A24-58A9190518F6}"/>
                    </a:ext>
                  </a:extLst>
                </p14:cNvPr>
                <p14:cNvContentPartPr/>
                <p14:nvPr/>
              </p14:nvContentPartPr>
              <p14:xfrm>
                <a:off x="1778000" y="3787900"/>
                <a:ext cx="167760" cy="25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4BC086C-CCA9-4C59-9A24-58A9190518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69360" y="3778900"/>
                  <a:ext cx="185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106AD66-57B1-4626-B207-460971FF45DB}"/>
                    </a:ext>
                  </a:extLst>
                </p14:cNvPr>
                <p14:cNvContentPartPr/>
                <p14:nvPr/>
              </p14:nvContentPartPr>
              <p14:xfrm>
                <a:off x="1834160" y="3812020"/>
                <a:ext cx="29160" cy="140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106AD66-57B1-4626-B207-460971FF45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25520" y="3803020"/>
                  <a:ext cx="46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F668084-87A5-42DF-8161-DD4CAD618238}"/>
                    </a:ext>
                  </a:extLst>
                </p14:cNvPr>
                <p14:cNvContentPartPr/>
                <p14:nvPr/>
              </p14:nvContentPartPr>
              <p14:xfrm>
                <a:off x="1834880" y="3899500"/>
                <a:ext cx="154440" cy="25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F668084-87A5-42DF-8161-DD4CAD6182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25880" y="3890500"/>
                  <a:ext cx="172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32BEAA-028C-4E4D-ADF2-3A376B38BEE5}"/>
                    </a:ext>
                  </a:extLst>
                </p14:cNvPr>
                <p14:cNvContentPartPr/>
                <p14:nvPr/>
              </p14:nvContentPartPr>
              <p14:xfrm>
                <a:off x="1868720" y="4015420"/>
                <a:ext cx="169200" cy="129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32BEAA-028C-4E4D-ADF2-3A376B38BE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60080" y="4006420"/>
                  <a:ext cx="18684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DA570C9-777F-4AD9-90D6-732F6D258B8C}"/>
                  </a:ext>
                </a:extLst>
              </p14:cNvPr>
              <p14:cNvContentPartPr/>
              <p14:nvPr/>
            </p14:nvContentPartPr>
            <p14:xfrm>
              <a:off x="2609240" y="3979420"/>
              <a:ext cx="216360" cy="220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DA570C9-777F-4AD9-90D6-732F6D258B8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00240" y="3970420"/>
                <a:ext cx="23400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56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computing history 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125" y="2237383"/>
            <a:ext cx="7881750" cy="35278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127233"/>
            <a:ext cx="5182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http://research.google.com/archive/mapreduce.html</a:t>
            </a:r>
          </a:p>
        </p:txBody>
      </p:sp>
    </p:spTree>
    <p:extLst>
      <p:ext uri="{BB962C8B-B14F-4D97-AF65-F5344CB8AC3E}">
        <p14:creationId xmlns:p14="http://schemas.microsoft.com/office/powerpoint/2010/main" val="1753433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([1, 2, 3])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rdd.map</a:t>
            </a:r>
            <a:r>
              <a:rPr lang="en-US" dirty="0"/>
              <a:t>(lambda x: [x, x+5]) </a:t>
            </a:r>
          </a:p>
          <a:p>
            <a:pPr marL="0" indent="0">
              <a:buNone/>
            </a:pPr>
            <a:r>
              <a:rPr lang="en-US" dirty="0"/>
              <a:t>RDD: [1, 2, 3] → [[1, 6], [2, 7], [3, 8]]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rdd.flatMap</a:t>
            </a:r>
            <a:r>
              <a:rPr lang="en-US" dirty="0"/>
              <a:t>(lambda x: [x, x+5]) </a:t>
            </a:r>
          </a:p>
          <a:p>
            <a:pPr marL="0" indent="0">
              <a:buNone/>
            </a:pPr>
            <a:r>
              <a:rPr lang="en-US" dirty="0"/>
              <a:t>RDD: [1, 2, 3] → [1, 6, 2, 7, 3, 8]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FAF182-67CB-4E11-AEC5-5EB07DF7860A}"/>
                  </a:ext>
                </a:extLst>
              </p14:cNvPr>
              <p14:cNvContentPartPr/>
              <p14:nvPr/>
            </p14:nvContentPartPr>
            <p14:xfrm>
              <a:off x="3000560" y="2737420"/>
              <a:ext cx="2155680" cy="1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FAF182-67CB-4E11-AEC5-5EB07DF78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1920" y="2728420"/>
                <a:ext cx="217332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6B288-80F0-4938-8B5A-82EC32B17956}"/>
              </a:ext>
            </a:extLst>
          </p:cNvPr>
          <p:cNvGrpSpPr/>
          <p:nvPr/>
        </p:nvGrpSpPr>
        <p:grpSpPr>
          <a:xfrm>
            <a:off x="6045440" y="2053060"/>
            <a:ext cx="1441080" cy="585720"/>
            <a:chOff x="6045440" y="2053060"/>
            <a:chExt cx="1441080" cy="5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4A1A95-B55F-4A7D-BA8E-073E90BB1287}"/>
                    </a:ext>
                  </a:extLst>
                </p14:cNvPr>
                <p14:cNvContentPartPr/>
                <p14:nvPr/>
              </p14:nvContentPartPr>
              <p14:xfrm>
                <a:off x="6100880" y="2249620"/>
                <a:ext cx="177480" cy="13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4A1A95-B55F-4A7D-BA8E-073E90BB12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1880" y="2240620"/>
                  <a:ext cx="195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727F0A-4F35-4AEF-8407-A179F9BA0E82}"/>
                    </a:ext>
                  </a:extLst>
                </p14:cNvPr>
                <p14:cNvContentPartPr/>
                <p14:nvPr/>
              </p14:nvContentPartPr>
              <p14:xfrm>
                <a:off x="6045440" y="2298940"/>
                <a:ext cx="348480" cy="28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727F0A-4F35-4AEF-8407-A179F9BA0E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6800" y="2289940"/>
                  <a:ext cx="366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4868B3-9052-45D4-8CD8-EB145116F8C7}"/>
                    </a:ext>
                  </a:extLst>
                </p14:cNvPr>
                <p14:cNvContentPartPr/>
                <p14:nvPr/>
              </p14:nvContentPartPr>
              <p14:xfrm>
                <a:off x="6484280" y="2183740"/>
                <a:ext cx="117360" cy="338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4868B3-9052-45D4-8CD8-EB145116F8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5280" y="2174740"/>
                  <a:ext cx="135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55947D-5379-4696-9878-862EDA2BF331}"/>
                    </a:ext>
                  </a:extLst>
                </p14:cNvPr>
                <p14:cNvContentPartPr/>
                <p14:nvPr/>
              </p14:nvContentPartPr>
              <p14:xfrm>
                <a:off x="6693080" y="2419180"/>
                <a:ext cx="124560" cy="12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55947D-5379-4696-9878-862EDA2BF3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84440" y="2410180"/>
                  <a:ext cx="142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6FA29E-8BE5-47C3-BA35-80D68C7A1D20}"/>
                    </a:ext>
                  </a:extLst>
                </p14:cNvPr>
                <p14:cNvContentPartPr/>
                <p14:nvPr/>
              </p14:nvContentPartPr>
              <p14:xfrm>
                <a:off x="6954080" y="2053060"/>
                <a:ext cx="223200" cy="36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6FA29E-8BE5-47C3-BA35-80D68C7A1D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45440" y="2044420"/>
                  <a:ext cx="2408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FF9981-25C0-44F2-8527-31F06EB2B690}"/>
                    </a:ext>
                  </a:extLst>
                </p14:cNvPr>
                <p14:cNvContentPartPr/>
                <p14:nvPr/>
              </p14:nvContentPartPr>
              <p14:xfrm>
                <a:off x="7254680" y="2148820"/>
                <a:ext cx="231840" cy="48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FF9981-25C0-44F2-8527-31F06EB2B6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46040" y="2139820"/>
                  <a:ext cx="249480" cy="50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45D0D-A90C-466B-A002-E170A68A2BB5}"/>
              </a:ext>
            </a:extLst>
          </p:cNvPr>
          <p:cNvGrpSpPr/>
          <p:nvPr/>
        </p:nvGrpSpPr>
        <p:grpSpPr>
          <a:xfrm>
            <a:off x="1820840" y="2643460"/>
            <a:ext cx="2408400" cy="664920"/>
            <a:chOff x="1820840" y="2643460"/>
            <a:chExt cx="2408400" cy="6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47FF51-1E37-4D81-A0E2-7B225FDF779B}"/>
                    </a:ext>
                  </a:extLst>
                </p14:cNvPr>
                <p14:cNvContentPartPr/>
                <p14:nvPr/>
              </p14:nvContentPartPr>
              <p14:xfrm>
                <a:off x="1820840" y="2755780"/>
                <a:ext cx="248400" cy="552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47FF51-1E37-4D81-A0E2-7B225FDF77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11840" y="2747140"/>
                  <a:ext cx="2660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28BE31-E033-458E-88FD-B228D99F71E6}"/>
                    </a:ext>
                  </a:extLst>
                </p14:cNvPr>
                <p14:cNvContentPartPr/>
                <p14:nvPr/>
              </p14:nvContentPartPr>
              <p14:xfrm>
                <a:off x="2061320" y="2676220"/>
                <a:ext cx="1717200" cy="28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28BE31-E033-458E-88FD-B228D99F71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2320" y="2667580"/>
                  <a:ext cx="17348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3F52EE-D676-4EB0-940C-57FB33ADF802}"/>
                    </a:ext>
                  </a:extLst>
                </p14:cNvPr>
                <p14:cNvContentPartPr/>
                <p14:nvPr/>
              </p14:nvContentPartPr>
              <p14:xfrm>
                <a:off x="3594920" y="2662540"/>
                <a:ext cx="634320" cy="108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3F52EE-D676-4EB0-940C-57FB33ADF8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86280" y="2653540"/>
                  <a:ext cx="651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37FEC4-8A9B-4C08-B7F9-C448D0A25DE8}"/>
                    </a:ext>
                  </a:extLst>
                </p14:cNvPr>
                <p14:cNvContentPartPr/>
                <p14:nvPr/>
              </p14:nvContentPartPr>
              <p14:xfrm>
                <a:off x="4093520" y="2643460"/>
                <a:ext cx="76320" cy="206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37FEC4-8A9B-4C08-B7F9-C448D0A25D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84520" y="2634820"/>
                  <a:ext cx="93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511ECE-3C90-45D8-B296-EDBB797E7514}"/>
                    </a:ext>
                  </a:extLst>
                </p14:cNvPr>
                <p14:cNvContentPartPr/>
                <p14:nvPr/>
              </p14:nvContentPartPr>
              <p14:xfrm>
                <a:off x="2073200" y="2813740"/>
                <a:ext cx="259920" cy="481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511ECE-3C90-45D8-B296-EDBB797E75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64560" y="2805100"/>
                  <a:ext cx="277560" cy="49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F6FD04-94D2-4148-BF47-28F405776274}"/>
                  </a:ext>
                </a:extLst>
              </p14:cNvPr>
              <p14:cNvContentPartPr/>
              <p14:nvPr/>
            </p14:nvContentPartPr>
            <p14:xfrm>
              <a:off x="4384400" y="3200380"/>
              <a:ext cx="812160" cy="151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F6FD04-94D2-4148-BF47-28F4057762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75760" y="3191740"/>
                <a:ext cx="8298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FE56CB-F48A-4251-82E7-CBD193201EAB}"/>
                  </a:ext>
                </a:extLst>
              </p14:cNvPr>
              <p14:cNvContentPartPr/>
              <p14:nvPr/>
            </p14:nvContentPartPr>
            <p14:xfrm>
              <a:off x="5314640" y="3205420"/>
              <a:ext cx="897480" cy="98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FE56CB-F48A-4251-82E7-CBD193201E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06000" y="3196420"/>
                <a:ext cx="9151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9BCAE03-93F5-4077-A849-B3E59E3B0FE1}"/>
                  </a:ext>
                </a:extLst>
              </p14:cNvPr>
              <p14:cNvContentPartPr/>
              <p14:nvPr/>
            </p14:nvContentPartPr>
            <p14:xfrm>
              <a:off x="3352640" y="3331780"/>
              <a:ext cx="3156120" cy="84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9BCAE03-93F5-4077-A849-B3E59E3B0F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3640" y="3322780"/>
                <a:ext cx="31737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8384EE1-9932-44ED-BEDD-80207CF56692}"/>
                  </a:ext>
                </a:extLst>
              </p14:cNvPr>
              <p14:cNvContentPartPr/>
              <p14:nvPr/>
            </p14:nvContentPartPr>
            <p14:xfrm>
              <a:off x="3425000" y="3710500"/>
              <a:ext cx="2425320" cy="127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8384EE1-9932-44ED-BEDD-80207CF566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16000" y="3701860"/>
                <a:ext cx="2442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E2E52-3576-402F-B232-3E6EC4AEFFCE}"/>
                  </a:ext>
                </a:extLst>
              </p14:cNvPr>
              <p14:cNvContentPartPr/>
              <p14:nvPr/>
            </p14:nvContentPartPr>
            <p14:xfrm>
              <a:off x="4765280" y="3378220"/>
              <a:ext cx="12960" cy="6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E2E52-3576-402F-B232-3E6EC4AEFF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56280" y="3369220"/>
                <a:ext cx="30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CAB6D35-BCE5-47AC-8E30-7306E8CBA104}"/>
                  </a:ext>
                </a:extLst>
              </p14:cNvPr>
              <p14:cNvContentPartPr/>
              <p14:nvPr/>
            </p14:nvContentPartPr>
            <p14:xfrm>
              <a:off x="6011600" y="3092380"/>
              <a:ext cx="19800" cy="30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CAB6D35-BCE5-47AC-8E30-7306E8CBA1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02600" y="3083740"/>
                <a:ext cx="374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8B27B5-E7A1-4EC7-B9A9-19CCB45F721F}"/>
                  </a:ext>
                </a:extLst>
              </p14:cNvPr>
              <p14:cNvContentPartPr/>
              <p14:nvPr/>
            </p14:nvContentPartPr>
            <p14:xfrm>
              <a:off x="5180720" y="4252660"/>
              <a:ext cx="7200" cy="7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8B27B5-E7A1-4EC7-B9A9-19CCB45F72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71720" y="4243660"/>
                <a:ext cx="24840" cy="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28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 Spark to execute recipe to transform source </a:t>
            </a:r>
          </a:p>
          <a:p>
            <a:r>
              <a:rPr lang="en-US" dirty="0"/>
              <a:t>Mechanism for getting results out of Spark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97" y="2801422"/>
            <a:ext cx="8559579" cy="38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6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([1, 2, 3]) </a:t>
            </a:r>
          </a:p>
          <a:p>
            <a:r>
              <a:rPr lang="en-US" dirty="0"/>
              <a:t>&gt;&gt;&gt; </a:t>
            </a:r>
            <a:r>
              <a:rPr lang="en-US" dirty="0" err="1"/>
              <a:t>rdd.reduce</a:t>
            </a:r>
            <a:r>
              <a:rPr lang="en-US" dirty="0"/>
              <a:t>(lambda a, b: a * b) </a:t>
            </a:r>
          </a:p>
          <a:p>
            <a:pPr marL="0" indent="0">
              <a:buNone/>
            </a:pPr>
            <a:r>
              <a:rPr lang="en-US" dirty="0"/>
              <a:t>Value: 6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rdd.take</a:t>
            </a:r>
            <a:r>
              <a:rPr lang="en-US" dirty="0"/>
              <a:t>(2) Value: [1,2] # as list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rdd.collect</a:t>
            </a:r>
            <a:r>
              <a:rPr lang="en-US" dirty="0"/>
              <a:t>() Value: [1,2,3] # as list 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([5,3,1,2])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rdd.takeOrdered</a:t>
            </a:r>
            <a:r>
              <a:rPr lang="en-US" dirty="0"/>
              <a:t>(3, lambda s: -1*s) </a:t>
            </a:r>
          </a:p>
          <a:p>
            <a:pPr marL="0" indent="0">
              <a:buNone/>
            </a:pPr>
            <a:r>
              <a:rPr lang="en-US" dirty="0"/>
              <a:t>Value: [5,3,2] # as list</a:t>
            </a:r>
          </a:p>
        </p:txBody>
      </p:sp>
    </p:spTree>
    <p:extLst>
      <p:ext uri="{BB962C8B-B14F-4D97-AF65-F5344CB8AC3E}">
        <p14:creationId xmlns:p14="http://schemas.microsoft.com/office/powerpoint/2010/main" val="6538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("...", 4) 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lines.count</a:t>
            </a:r>
            <a:r>
              <a:rPr lang="en-US" dirty="0"/>
              <a:t>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14610" y="3222885"/>
            <a:ext cx="3552669" cy="161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count() causes Spark to: </a:t>
            </a:r>
          </a:p>
          <a:p>
            <a:pPr algn="ctr"/>
            <a:r>
              <a:rPr lang="en-US" dirty="0"/>
              <a:t>• read data </a:t>
            </a:r>
          </a:p>
          <a:p>
            <a:pPr algn="ctr"/>
            <a:r>
              <a:rPr lang="en-US" dirty="0"/>
              <a:t>• sum within partitions </a:t>
            </a:r>
          </a:p>
          <a:p>
            <a:pPr algn="ctr"/>
            <a:r>
              <a:rPr lang="en-US" dirty="0"/>
              <a:t>• combine sums in driver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96" y="3222885"/>
            <a:ext cx="3762900" cy="24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("...", 4) </a:t>
            </a:r>
          </a:p>
          <a:p>
            <a:pPr marL="0" indent="0">
              <a:buNone/>
            </a:pPr>
            <a:r>
              <a:rPr lang="en-US" dirty="0"/>
              <a:t>comments = </a:t>
            </a:r>
            <a:r>
              <a:rPr lang="en-US" dirty="0" err="1"/>
              <a:t>lines.filter</a:t>
            </a:r>
            <a:r>
              <a:rPr lang="en-US" dirty="0"/>
              <a:t>(</a:t>
            </a:r>
            <a:r>
              <a:rPr lang="en-US" dirty="0" err="1"/>
              <a:t>isComment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lines.count</a:t>
            </a:r>
            <a:r>
              <a:rPr lang="en-US" dirty="0"/>
              <a:t>(), </a:t>
            </a:r>
            <a:r>
              <a:rPr lang="en-US" dirty="0" err="1"/>
              <a:t>comments.count</a:t>
            </a:r>
            <a:r>
              <a:rPr lang="en-US" dirty="0"/>
              <a:t>())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726242" y="3282846"/>
            <a:ext cx="2728209" cy="1618938"/>
          </a:xfrm>
          <a:prstGeom prst="wedgeRectCallout">
            <a:avLst>
              <a:gd name="adj1" fmla="val -61339"/>
              <a:gd name="adj2" fmla="val -4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</a:t>
            </a:r>
            <a:r>
              <a:rPr lang="en-US" dirty="0" err="1"/>
              <a:t>recomputes</a:t>
            </a:r>
            <a:r>
              <a:rPr lang="en-US" dirty="0"/>
              <a:t> lines: </a:t>
            </a:r>
          </a:p>
          <a:p>
            <a:pPr algn="ctr"/>
            <a:r>
              <a:rPr lang="en-US" dirty="0"/>
              <a:t>• read data (again)</a:t>
            </a:r>
          </a:p>
          <a:p>
            <a:pPr algn="ctr"/>
            <a:r>
              <a:rPr lang="en-US" dirty="0"/>
              <a:t> • sum within partitions </a:t>
            </a:r>
          </a:p>
          <a:p>
            <a:pPr algn="ctr"/>
            <a:r>
              <a:rPr lang="en-US" dirty="0"/>
              <a:t>• combine sums in driver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3" y="3608930"/>
            <a:ext cx="4322250" cy="27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8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("...", 4) </a:t>
            </a:r>
          </a:p>
          <a:p>
            <a:pPr marL="0" indent="0">
              <a:buNone/>
            </a:pPr>
            <a:r>
              <a:rPr lang="en-US" dirty="0" err="1"/>
              <a:t>lines.cache</a:t>
            </a:r>
            <a:r>
              <a:rPr lang="en-US" dirty="0"/>
              <a:t>() # save, don't </a:t>
            </a:r>
            <a:r>
              <a:rPr lang="en-US" dirty="0" err="1"/>
              <a:t>recompute</a:t>
            </a:r>
            <a:r>
              <a:rPr lang="en-US" dirty="0"/>
              <a:t>! </a:t>
            </a:r>
          </a:p>
          <a:p>
            <a:pPr marL="0" indent="0">
              <a:buNone/>
            </a:pPr>
            <a:r>
              <a:rPr lang="en-US" dirty="0"/>
              <a:t>comments = </a:t>
            </a:r>
            <a:r>
              <a:rPr lang="en-US" dirty="0" err="1"/>
              <a:t>lines.filter</a:t>
            </a:r>
            <a:r>
              <a:rPr lang="en-US" dirty="0"/>
              <a:t>(</a:t>
            </a:r>
            <a:r>
              <a:rPr lang="en-US" dirty="0" err="1"/>
              <a:t>isComment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 </a:t>
            </a:r>
            <a:r>
              <a:rPr lang="en-US" dirty="0" err="1"/>
              <a:t>lines.count</a:t>
            </a:r>
            <a:r>
              <a:rPr lang="en-US" dirty="0"/>
              <a:t>(),</a:t>
            </a:r>
            <a:r>
              <a:rPr lang="en-US" dirty="0" err="1"/>
              <a:t>comments.count</a:t>
            </a:r>
            <a:r>
              <a:rPr lang="en-US" dirty="0"/>
              <a:t>()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570" y="3883790"/>
            <a:ext cx="7169850" cy="28679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68BB385-645E-41A8-B304-07935DEFCC5D}"/>
                  </a:ext>
                </a:extLst>
              </p14:cNvPr>
              <p14:cNvContentPartPr/>
              <p14:nvPr/>
            </p14:nvContentPartPr>
            <p14:xfrm>
              <a:off x="1629320" y="3182540"/>
              <a:ext cx="2248920" cy="838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68BB385-645E-41A8-B304-07935DEFCC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0680" y="3173900"/>
                <a:ext cx="2266560" cy="85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AFFBA0FA-255D-4290-B012-D125FE044EDE}"/>
              </a:ext>
            </a:extLst>
          </p:cNvPr>
          <p:cNvGrpSpPr/>
          <p:nvPr/>
        </p:nvGrpSpPr>
        <p:grpSpPr>
          <a:xfrm>
            <a:off x="717080" y="4463780"/>
            <a:ext cx="3845160" cy="1357200"/>
            <a:chOff x="717080" y="4463780"/>
            <a:chExt cx="3845160" cy="13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EE6BE8-E75D-4407-9949-5DD6B3B02088}"/>
                    </a:ext>
                  </a:extLst>
                </p14:cNvPr>
                <p14:cNvContentPartPr/>
                <p14:nvPr/>
              </p14:nvContentPartPr>
              <p14:xfrm>
                <a:off x="717080" y="4832060"/>
                <a:ext cx="425520" cy="610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EE6BE8-E75D-4407-9949-5DD6B3B020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8440" y="4823420"/>
                  <a:ext cx="4431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C5EE1B-6341-471F-9575-A0664E27FCC9}"/>
                    </a:ext>
                  </a:extLst>
                </p14:cNvPr>
                <p14:cNvContentPartPr/>
                <p14:nvPr/>
              </p14:nvContentPartPr>
              <p14:xfrm>
                <a:off x="1182200" y="5073260"/>
                <a:ext cx="304200" cy="220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C5EE1B-6341-471F-9575-A0664E27FC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3560" y="5064260"/>
                  <a:ext cx="321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81A9E9-A530-4C41-BC5D-D6AC01AA16E1}"/>
                    </a:ext>
                  </a:extLst>
                </p14:cNvPr>
                <p14:cNvContentPartPr/>
                <p14:nvPr/>
              </p14:nvContentPartPr>
              <p14:xfrm>
                <a:off x="1569200" y="5059940"/>
                <a:ext cx="177840" cy="216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81A9E9-A530-4C41-BC5D-D6AC01AA16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60560" y="5051300"/>
                  <a:ext cx="195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1A27C5-D651-4CBD-815A-D63650AC376D}"/>
                    </a:ext>
                  </a:extLst>
                </p14:cNvPr>
                <p14:cNvContentPartPr/>
                <p14:nvPr/>
              </p14:nvContentPartPr>
              <p14:xfrm>
                <a:off x="1518440" y="5027900"/>
                <a:ext cx="227160" cy="347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1A27C5-D651-4CBD-815A-D63650AC37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09800" y="5019260"/>
                  <a:ext cx="244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5F85658-ACFB-4AFE-AE9C-4174DF8E2CFD}"/>
                    </a:ext>
                  </a:extLst>
                </p14:cNvPr>
                <p14:cNvContentPartPr/>
                <p14:nvPr/>
              </p14:nvContentPartPr>
              <p14:xfrm>
                <a:off x="1858280" y="4990820"/>
                <a:ext cx="229320" cy="83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5F85658-ACFB-4AFE-AE9C-4174DF8E2C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49280" y="4981820"/>
                  <a:ext cx="24696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B032A7-0BE0-4407-A6FF-12A1613ED4D5}"/>
                    </a:ext>
                  </a:extLst>
                </p14:cNvPr>
                <p14:cNvContentPartPr/>
                <p14:nvPr/>
              </p14:nvContentPartPr>
              <p14:xfrm>
                <a:off x="2314760" y="4924220"/>
                <a:ext cx="225720" cy="462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B032A7-0BE0-4407-A6FF-12A1613ED4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05760" y="4915580"/>
                  <a:ext cx="2433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D432156-A063-4F4F-91FA-91195A05C3A4}"/>
                    </a:ext>
                  </a:extLst>
                </p14:cNvPr>
                <p14:cNvContentPartPr/>
                <p14:nvPr/>
              </p14:nvContentPartPr>
              <p14:xfrm>
                <a:off x="2755400" y="4941140"/>
                <a:ext cx="163800" cy="251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D432156-A063-4F4F-91FA-91195A05C3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46760" y="4932140"/>
                  <a:ext cx="181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9A4B678-FF4E-4F20-8695-C54B2AD105EB}"/>
                    </a:ext>
                  </a:extLst>
                </p14:cNvPr>
                <p14:cNvContentPartPr/>
                <p14:nvPr/>
              </p14:nvContentPartPr>
              <p14:xfrm>
                <a:off x="2964920" y="4900100"/>
                <a:ext cx="371160" cy="248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9A4B678-FF4E-4F20-8695-C54B2AD105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56280" y="4891460"/>
                  <a:ext cx="388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1CD0BC-350B-46FB-909B-81EFA1DA6FFB}"/>
                    </a:ext>
                  </a:extLst>
                </p14:cNvPr>
                <p14:cNvContentPartPr/>
                <p14:nvPr/>
              </p14:nvContentPartPr>
              <p14:xfrm>
                <a:off x="3431480" y="4484660"/>
                <a:ext cx="55800" cy="413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1CD0BC-350B-46FB-909B-81EFA1DA6FF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22480" y="4475660"/>
                  <a:ext cx="734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503628E-8ECC-46C5-8AE2-7C1ECA0CA842}"/>
                    </a:ext>
                  </a:extLst>
                </p14:cNvPr>
                <p14:cNvContentPartPr/>
                <p14:nvPr/>
              </p14:nvContentPartPr>
              <p14:xfrm>
                <a:off x="3385400" y="4679780"/>
                <a:ext cx="90360" cy="54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503628E-8ECC-46C5-8AE2-7C1ECA0CA8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76760" y="4671140"/>
                  <a:ext cx="10800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02494B-5543-4841-83EC-663C5068932E}"/>
                    </a:ext>
                  </a:extLst>
                </p14:cNvPr>
                <p14:cNvContentPartPr/>
                <p14:nvPr/>
              </p14:nvContentPartPr>
              <p14:xfrm>
                <a:off x="3515000" y="4934660"/>
                <a:ext cx="208440" cy="248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02494B-5543-4841-83EC-663C506893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06000" y="4925660"/>
                  <a:ext cx="226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7079D5-9B7E-4AD1-9940-9C6F69DA572C}"/>
                    </a:ext>
                  </a:extLst>
                </p14:cNvPr>
                <p14:cNvContentPartPr/>
                <p14:nvPr/>
              </p14:nvContentPartPr>
              <p14:xfrm>
                <a:off x="3790760" y="4688060"/>
                <a:ext cx="388440" cy="417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7079D5-9B7E-4AD1-9940-9C6F69DA57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82120" y="4679060"/>
                  <a:ext cx="406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E3EAF03-40A2-4F8D-B6EA-D8F9CA6A2A42}"/>
                    </a:ext>
                  </a:extLst>
                </p14:cNvPr>
                <p14:cNvContentPartPr/>
                <p14:nvPr/>
              </p14:nvContentPartPr>
              <p14:xfrm>
                <a:off x="4021880" y="4782020"/>
                <a:ext cx="540360" cy="317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E3EAF03-40A2-4F8D-B6EA-D8F9CA6A2A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12880" y="4773380"/>
                  <a:ext cx="558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D721E0-71AF-4FA8-BDAE-35F9AC148E6A}"/>
                    </a:ext>
                  </a:extLst>
                </p14:cNvPr>
                <p14:cNvContentPartPr/>
                <p14:nvPr/>
              </p14:nvContentPartPr>
              <p14:xfrm>
                <a:off x="4490600" y="4463780"/>
                <a:ext cx="60120" cy="214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D721E0-71AF-4FA8-BDAE-35F9AC148E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81960" y="4455140"/>
                  <a:ext cx="7776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A43098F-2368-41AE-91EC-03ECB600AB58}"/>
                  </a:ext>
                </a:extLst>
              </p14:cNvPr>
              <p14:cNvContentPartPr/>
              <p14:nvPr/>
            </p14:nvContentPartPr>
            <p14:xfrm>
              <a:off x="972680" y="2250860"/>
              <a:ext cx="607320" cy="59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A43098F-2368-41AE-91EC-03ECB600AB5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63680" y="2241860"/>
                <a:ext cx="624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AFFFC27-EA35-4544-B4F1-C881C20DFCAD}"/>
                  </a:ext>
                </a:extLst>
              </p14:cNvPr>
              <p14:cNvContentPartPr/>
              <p14:nvPr/>
            </p14:nvContentPartPr>
            <p14:xfrm>
              <a:off x="1493600" y="2316020"/>
              <a:ext cx="145800" cy="17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AFFFC27-EA35-4544-B4F1-C881C20DFC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84960" y="2307020"/>
                <a:ext cx="163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D4097DB-3989-48F3-B269-5DB3802A6091}"/>
                  </a:ext>
                </a:extLst>
              </p14:cNvPr>
              <p14:cNvContentPartPr/>
              <p14:nvPr/>
            </p14:nvContentPartPr>
            <p14:xfrm>
              <a:off x="9999320" y="928580"/>
              <a:ext cx="544320" cy="78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D4097DB-3989-48F3-B269-5DB3802A609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90680" y="919580"/>
                <a:ext cx="561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CC69120-050E-4EE6-B2CF-E1900C4AB704}"/>
                  </a:ext>
                </a:extLst>
              </p14:cNvPr>
              <p14:cNvContentPartPr/>
              <p14:nvPr/>
            </p14:nvContentPartPr>
            <p14:xfrm>
              <a:off x="11979680" y="1137380"/>
              <a:ext cx="385560" cy="63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CC69120-050E-4EE6-B2CF-E1900C4AB70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971040" y="1128740"/>
                <a:ext cx="4032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66F3B6D-15BB-4352-A8BE-487F626DEA19}"/>
                  </a:ext>
                </a:extLst>
              </p14:cNvPr>
              <p14:cNvContentPartPr/>
              <p14:nvPr/>
            </p14:nvContentPartPr>
            <p14:xfrm>
              <a:off x="8107160" y="1072940"/>
              <a:ext cx="1066680" cy="147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66F3B6D-15BB-4352-A8BE-487F626DEA1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98520" y="1063940"/>
                <a:ext cx="1084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51CC850-5775-43CA-9F3F-67928FC84087}"/>
                  </a:ext>
                </a:extLst>
              </p14:cNvPr>
              <p14:cNvContentPartPr/>
              <p14:nvPr/>
            </p14:nvContentPartPr>
            <p14:xfrm>
              <a:off x="9579560" y="2015060"/>
              <a:ext cx="2708280" cy="254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51CC850-5775-43CA-9F3F-67928FC8408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70920" y="2006420"/>
                <a:ext cx="27259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6FF8733-66EE-4B0F-AD95-2860145EF420}"/>
                  </a:ext>
                </a:extLst>
              </p14:cNvPr>
              <p14:cNvContentPartPr/>
              <p14:nvPr/>
            </p14:nvContentPartPr>
            <p14:xfrm>
              <a:off x="6646640" y="2365700"/>
              <a:ext cx="1301760" cy="2278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6FF8733-66EE-4B0F-AD95-2860145EF42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37640" y="2357060"/>
                <a:ext cx="13194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E67994E-2D15-40A0-942B-FF2A4158A0E8}"/>
                  </a:ext>
                </a:extLst>
              </p14:cNvPr>
              <p14:cNvContentPartPr/>
              <p14:nvPr/>
            </p14:nvContentPartPr>
            <p14:xfrm>
              <a:off x="3961760" y="3640660"/>
              <a:ext cx="2315520" cy="328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E67994E-2D15-40A0-942B-FF2A4158A0E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53120" y="3632020"/>
                <a:ext cx="23331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2D797D-8C3E-4095-BB9E-EF0C7284A0DF}"/>
                  </a:ext>
                </a:extLst>
              </p14:cNvPr>
              <p14:cNvContentPartPr/>
              <p14:nvPr/>
            </p14:nvContentPartPr>
            <p14:xfrm>
              <a:off x="5629640" y="-244460"/>
              <a:ext cx="7588080" cy="1850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2D797D-8C3E-4095-BB9E-EF0C7284A0D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21000" y="-253100"/>
                <a:ext cx="7605720" cy="18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245EC6D-1A87-4F9E-A91F-D8518D6BCE07}"/>
                  </a:ext>
                </a:extLst>
              </p14:cNvPr>
              <p14:cNvContentPartPr/>
              <p14:nvPr/>
            </p14:nvContentPartPr>
            <p14:xfrm>
              <a:off x="1761800" y="3750820"/>
              <a:ext cx="1088640" cy="278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245EC6D-1A87-4F9E-A91F-D8518D6BCE0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753160" y="3742180"/>
                <a:ext cx="1106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778BDCB-FCEF-41D5-97A5-121C9414454B}"/>
                  </a:ext>
                </a:extLst>
              </p14:cNvPr>
              <p14:cNvContentPartPr/>
              <p14:nvPr/>
            </p14:nvContentPartPr>
            <p14:xfrm>
              <a:off x="2246360" y="3916420"/>
              <a:ext cx="64080" cy="37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778BDCB-FCEF-41D5-97A5-121C9414454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37720" y="3907420"/>
                <a:ext cx="817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CE30D7-75CD-4503-9B90-1F684C3E93F1}"/>
                  </a:ext>
                </a:extLst>
              </p14:cNvPr>
              <p14:cNvContentPartPr/>
              <p14:nvPr/>
            </p14:nvContentPartPr>
            <p14:xfrm>
              <a:off x="3748640" y="3978500"/>
              <a:ext cx="43920" cy="19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CE30D7-75CD-4503-9B90-1F684C3E93F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739640" y="3969860"/>
                <a:ext cx="61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226D914-B0FF-4DD2-AE59-69210715F508}"/>
                  </a:ext>
                </a:extLst>
              </p14:cNvPr>
              <p14:cNvContentPartPr/>
              <p14:nvPr/>
            </p14:nvContentPartPr>
            <p14:xfrm>
              <a:off x="3811640" y="3930620"/>
              <a:ext cx="400680" cy="58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226D914-B0FF-4DD2-AE59-69210715F50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02640" y="3921980"/>
                <a:ext cx="418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CCE97E5-926F-4108-910B-DB5B54B7EFDC}"/>
                  </a:ext>
                </a:extLst>
              </p14:cNvPr>
              <p14:cNvContentPartPr/>
              <p14:nvPr/>
            </p14:nvContentPartPr>
            <p14:xfrm>
              <a:off x="2676560" y="1630940"/>
              <a:ext cx="38160" cy="187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CCE97E5-926F-4108-910B-DB5B54B7EFD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67560" y="1622300"/>
                <a:ext cx="55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98AB4BC-2DFA-4668-B8E8-B9BFF742B3A0}"/>
                  </a:ext>
                </a:extLst>
              </p14:cNvPr>
              <p14:cNvContentPartPr/>
              <p14:nvPr/>
            </p14:nvContentPartPr>
            <p14:xfrm>
              <a:off x="2320880" y="1321340"/>
              <a:ext cx="1019520" cy="195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98AB4BC-2DFA-4668-B8E8-B9BFF742B3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12240" y="1312340"/>
                <a:ext cx="10371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9A3C644-677F-4A02-BED1-1BB99A7906ED}"/>
                  </a:ext>
                </a:extLst>
              </p14:cNvPr>
              <p14:cNvContentPartPr/>
              <p14:nvPr/>
            </p14:nvContentPartPr>
            <p14:xfrm>
              <a:off x="179960" y="1488740"/>
              <a:ext cx="6982920" cy="2887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9A3C644-677F-4A02-BED1-1BB99A7906E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1320" y="1479740"/>
                <a:ext cx="7000560" cy="29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5B01DE1-4412-4032-869E-3F9DD05FCE0C}"/>
              </a:ext>
            </a:extLst>
          </p:cNvPr>
          <p:cNvGrpSpPr/>
          <p:nvPr/>
        </p:nvGrpSpPr>
        <p:grpSpPr>
          <a:xfrm>
            <a:off x="6564920" y="1482620"/>
            <a:ext cx="6282360" cy="1203840"/>
            <a:chOff x="6564920" y="1482620"/>
            <a:chExt cx="6282360" cy="12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04175C-52C9-4641-89DD-F9AB5E685ABC}"/>
                    </a:ext>
                  </a:extLst>
                </p14:cNvPr>
                <p14:cNvContentPartPr/>
                <p14:nvPr/>
              </p14:nvContentPartPr>
              <p14:xfrm>
                <a:off x="6618200" y="1864580"/>
                <a:ext cx="91080" cy="605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04175C-52C9-4641-89DD-F9AB5E685AB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09560" y="1855940"/>
                  <a:ext cx="10872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97FDDC-9CFA-495A-9411-4DF6E932D017}"/>
                    </a:ext>
                  </a:extLst>
                </p14:cNvPr>
                <p14:cNvContentPartPr/>
                <p14:nvPr/>
              </p14:nvContentPartPr>
              <p14:xfrm>
                <a:off x="6669320" y="1732820"/>
                <a:ext cx="1217880" cy="73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97FDDC-9CFA-495A-9411-4DF6E932D01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60680" y="1724180"/>
                  <a:ext cx="12355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6C4470-01F2-45C1-81A4-C8599E83FDC8}"/>
                    </a:ext>
                  </a:extLst>
                </p14:cNvPr>
                <p14:cNvContentPartPr/>
                <p14:nvPr/>
              </p14:nvContentPartPr>
              <p14:xfrm>
                <a:off x="6564920" y="2361380"/>
                <a:ext cx="867960" cy="270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6C4470-01F2-45C1-81A4-C8599E83FDC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56280" y="2352380"/>
                  <a:ext cx="885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544E1C-249B-4435-B300-1A7A40AE1ED2}"/>
                    </a:ext>
                  </a:extLst>
                </p14:cNvPr>
                <p14:cNvContentPartPr/>
                <p14:nvPr/>
              </p14:nvContentPartPr>
              <p14:xfrm>
                <a:off x="6872720" y="1991660"/>
                <a:ext cx="209880" cy="423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544E1C-249B-4435-B300-1A7A40AE1ED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64080" y="1983020"/>
                  <a:ext cx="2275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1821D7-A208-4769-AD41-E461EA1C8E2E}"/>
                    </a:ext>
                  </a:extLst>
                </p14:cNvPr>
                <p14:cNvContentPartPr/>
                <p14:nvPr/>
              </p14:nvContentPartPr>
              <p14:xfrm>
                <a:off x="7130840" y="2179220"/>
                <a:ext cx="4500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1821D7-A208-4769-AD41-E461EA1C8E2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22200" y="2170580"/>
                  <a:ext cx="62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6235AD-BD00-4855-9DCE-DE7020FE61B4}"/>
                    </a:ext>
                  </a:extLst>
                </p14:cNvPr>
                <p14:cNvContentPartPr/>
                <p14:nvPr/>
              </p14:nvContentPartPr>
              <p14:xfrm>
                <a:off x="7157480" y="1999940"/>
                <a:ext cx="573120" cy="274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6235AD-BD00-4855-9DCE-DE7020FE61B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48840" y="1991300"/>
                  <a:ext cx="590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D3505C-89E4-4214-B5D8-08CCF6C49532}"/>
                    </a:ext>
                  </a:extLst>
                </p14:cNvPr>
                <p14:cNvContentPartPr/>
                <p14:nvPr/>
              </p14:nvContentPartPr>
              <p14:xfrm>
                <a:off x="7938320" y="1772780"/>
                <a:ext cx="1405440" cy="274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D3505C-89E4-4214-B5D8-08CCF6C4953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29680" y="1763780"/>
                  <a:ext cx="14230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B0C79F-28FC-4FF1-B4C3-5B39B0D212A2}"/>
                    </a:ext>
                  </a:extLst>
                </p14:cNvPr>
                <p14:cNvContentPartPr/>
                <p14:nvPr/>
              </p14:nvContentPartPr>
              <p14:xfrm>
                <a:off x="8991680" y="1696100"/>
                <a:ext cx="207000" cy="308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B0C79F-28FC-4FF1-B4C3-5B39B0D212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82680" y="1687100"/>
                  <a:ext cx="224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83AE80-33CC-422F-A290-ACB1D115912F}"/>
                    </a:ext>
                  </a:extLst>
                </p14:cNvPr>
                <p14:cNvContentPartPr/>
                <p14:nvPr/>
              </p14:nvContentPartPr>
              <p14:xfrm>
                <a:off x="9483440" y="1751540"/>
                <a:ext cx="180000" cy="24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83AE80-33CC-422F-A290-ACB1D11591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74800" y="1742540"/>
                  <a:ext cx="197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D2C1AC-87C0-4115-862B-429DEFB344C6}"/>
                    </a:ext>
                  </a:extLst>
                </p14:cNvPr>
                <p14:cNvContentPartPr/>
                <p14:nvPr/>
              </p14:nvContentPartPr>
              <p14:xfrm>
                <a:off x="9704840" y="1673420"/>
                <a:ext cx="977040" cy="30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D2C1AC-87C0-4115-862B-429DEFB344C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696200" y="1664780"/>
                  <a:ext cx="994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E6CF4F-4E48-4588-A504-CA18994D9ACC}"/>
                    </a:ext>
                  </a:extLst>
                </p14:cNvPr>
                <p14:cNvContentPartPr/>
                <p14:nvPr/>
              </p14:nvContentPartPr>
              <p14:xfrm>
                <a:off x="9682880" y="1606460"/>
                <a:ext cx="6120" cy="1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E6CF4F-4E48-4588-A504-CA18994D9AC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73880" y="1597820"/>
                  <a:ext cx="23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D2AD7C-51BC-4AEC-9406-B6D360066D87}"/>
                    </a:ext>
                  </a:extLst>
                </p14:cNvPr>
                <p14:cNvContentPartPr/>
                <p14:nvPr/>
              </p14:nvContentPartPr>
              <p14:xfrm>
                <a:off x="9551480" y="1482620"/>
                <a:ext cx="422640" cy="649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D2AD7C-51BC-4AEC-9406-B6D360066D8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42480" y="1473620"/>
                  <a:ext cx="44028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E753DD1-E814-48E3-87A7-96D77B9832DC}"/>
                    </a:ext>
                  </a:extLst>
                </p14:cNvPr>
                <p14:cNvContentPartPr/>
                <p14:nvPr/>
              </p14:nvContentPartPr>
              <p14:xfrm>
                <a:off x="9968720" y="1566860"/>
                <a:ext cx="61560" cy="208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E753DD1-E814-48E3-87A7-96D77B9832D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59720" y="1558220"/>
                  <a:ext cx="79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767F5A2-9CC9-4BFA-B0BD-46CD140FBD15}"/>
                    </a:ext>
                  </a:extLst>
                </p14:cNvPr>
                <p14:cNvContentPartPr/>
                <p14:nvPr/>
              </p14:nvContentPartPr>
              <p14:xfrm>
                <a:off x="10085720" y="1601420"/>
                <a:ext cx="838800" cy="39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767F5A2-9CC9-4BFA-B0BD-46CD140FBD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76720" y="1592420"/>
                  <a:ext cx="8564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6C7BED-B201-4E87-9064-7EEF7CFCAC0A}"/>
                    </a:ext>
                  </a:extLst>
                </p14:cNvPr>
                <p14:cNvContentPartPr/>
                <p14:nvPr/>
              </p14:nvContentPartPr>
              <p14:xfrm>
                <a:off x="11111720" y="1814900"/>
                <a:ext cx="17280" cy="3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6C7BED-B201-4E87-9064-7EEF7CFCAC0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03080" y="1806260"/>
                  <a:ext cx="34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807183-3F34-4807-B2E9-D1E9CD20C52F}"/>
                    </a:ext>
                  </a:extLst>
                </p14:cNvPr>
                <p14:cNvContentPartPr/>
                <p14:nvPr/>
              </p14:nvContentPartPr>
              <p14:xfrm>
                <a:off x="11261480" y="1597820"/>
                <a:ext cx="154440" cy="330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807183-3F34-4807-B2E9-D1E9CD20C52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252840" y="1588820"/>
                  <a:ext cx="1720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5B7C57-48C4-4344-B709-0EBDDB924C27}"/>
                    </a:ext>
                  </a:extLst>
                </p14:cNvPr>
                <p14:cNvContentPartPr/>
                <p14:nvPr/>
              </p14:nvContentPartPr>
              <p14:xfrm>
                <a:off x="11590160" y="1534460"/>
                <a:ext cx="1015560" cy="316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5B7C57-48C4-4344-B709-0EBDDB924C2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581160" y="1525460"/>
                  <a:ext cx="1033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D2C051-53BA-4F2E-8ED7-467BF3A56342}"/>
                    </a:ext>
                  </a:extLst>
                </p14:cNvPr>
                <p14:cNvContentPartPr/>
                <p14:nvPr/>
              </p14:nvContentPartPr>
              <p14:xfrm>
                <a:off x="12452720" y="1543100"/>
                <a:ext cx="394560" cy="48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D2C051-53BA-4F2E-8ED7-467BF3A5634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443720" y="1534100"/>
                  <a:ext cx="412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46BA60-52EE-47DF-A9E6-0C6860699405}"/>
                    </a:ext>
                  </a:extLst>
                </p14:cNvPr>
                <p14:cNvContentPartPr/>
                <p14:nvPr/>
              </p14:nvContentPartPr>
              <p14:xfrm>
                <a:off x="6744920" y="1600700"/>
                <a:ext cx="1104480" cy="1085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46BA60-52EE-47DF-A9E6-0C686069940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36280" y="1592060"/>
                  <a:ext cx="1122120" cy="11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5877A3-8289-4E2C-B971-5FF0D65F446F}"/>
                    </a:ext>
                  </a:extLst>
                </p14:cNvPr>
                <p14:cNvContentPartPr/>
                <p14:nvPr/>
              </p14:nvContentPartPr>
              <p14:xfrm>
                <a:off x="7022480" y="1767740"/>
                <a:ext cx="277920" cy="475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5877A3-8289-4E2C-B971-5FF0D65F44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13840" y="1758740"/>
                  <a:ext cx="2955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B270781-A386-4083-B7E9-7E358F03A9DD}"/>
                    </a:ext>
                  </a:extLst>
                </p14:cNvPr>
                <p14:cNvContentPartPr/>
                <p14:nvPr/>
              </p14:nvContentPartPr>
              <p14:xfrm>
                <a:off x="7073600" y="2045720"/>
                <a:ext cx="907560" cy="540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B270781-A386-4083-B7E9-7E358F03A9D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64600" y="2036720"/>
                  <a:ext cx="9252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696B4BC-F862-4599-A86B-D4273021599C}"/>
                    </a:ext>
                  </a:extLst>
                </p14:cNvPr>
                <p14:cNvContentPartPr/>
                <p14:nvPr/>
              </p14:nvContentPartPr>
              <p14:xfrm>
                <a:off x="6890360" y="1643240"/>
                <a:ext cx="1036440" cy="567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696B4BC-F862-4599-A86B-D4273021599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81720" y="1634600"/>
                  <a:ext cx="1054080" cy="58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6F7A8DF-1D1B-41A3-938F-E047C612171F}"/>
              </a:ext>
            </a:extLst>
          </p:cNvPr>
          <p:cNvGrpSpPr/>
          <p:nvPr/>
        </p:nvGrpSpPr>
        <p:grpSpPr>
          <a:xfrm>
            <a:off x="6381320" y="85820"/>
            <a:ext cx="6481440" cy="1169280"/>
            <a:chOff x="6381320" y="85820"/>
            <a:chExt cx="6481440" cy="11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84D2E5-005F-4D03-AF5C-33FCC02AEA92}"/>
                    </a:ext>
                  </a:extLst>
                </p14:cNvPr>
                <p14:cNvContentPartPr/>
                <p14:nvPr/>
              </p14:nvContentPartPr>
              <p14:xfrm>
                <a:off x="6382400" y="564820"/>
                <a:ext cx="24120" cy="394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84D2E5-005F-4D03-AF5C-33FCC02AEA9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73400" y="556180"/>
                  <a:ext cx="417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C6B739-1737-40E4-8B7E-94AD9CDC4F43}"/>
                    </a:ext>
                  </a:extLst>
                </p14:cNvPr>
                <p14:cNvContentPartPr/>
                <p14:nvPr/>
              </p14:nvContentPartPr>
              <p14:xfrm>
                <a:off x="6381320" y="465820"/>
                <a:ext cx="1391760" cy="701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C6B739-1737-40E4-8B7E-94AD9CDC4F4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72320" y="456820"/>
                  <a:ext cx="14094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8F2BAC-E0DE-434E-819D-85A997C25FEC}"/>
                    </a:ext>
                  </a:extLst>
                </p14:cNvPr>
                <p14:cNvContentPartPr/>
                <p14:nvPr/>
              </p14:nvContentPartPr>
              <p14:xfrm>
                <a:off x="6473840" y="905020"/>
                <a:ext cx="1031040" cy="6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8F2BAC-E0DE-434E-819D-85A997C25F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65200" y="896020"/>
                  <a:ext cx="1048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06F2E4-B22E-46E3-8262-8F1785E6AD2B}"/>
                    </a:ext>
                  </a:extLst>
                </p14:cNvPr>
                <p14:cNvContentPartPr/>
                <p14:nvPr/>
              </p14:nvContentPartPr>
              <p14:xfrm>
                <a:off x="6704960" y="540340"/>
                <a:ext cx="132840" cy="31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06F2E4-B22E-46E3-8262-8F1785E6AD2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96320" y="531700"/>
                  <a:ext cx="150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DDA319-3296-4CD4-ACB0-6D660D75FAA2}"/>
                    </a:ext>
                  </a:extLst>
                </p14:cNvPr>
                <p14:cNvContentPartPr/>
                <p14:nvPr/>
              </p14:nvContentPartPr>
              <p14:xfrm>
                <a:off x="6933560" y="560500"/>
                <a:ext cx="70200" cy="25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DDA319-3296-4CD4-ACB0-6D660D75FA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24920" y="551860"/>
                  <a:ext cx="87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87FA3B-4FC2-40E9-BCF5-314B852C8BA8}"/>
                    </a:ext>
                  </a:extLst>
                </p14:cNvPr>
                <p14:cNvContentPartPr/>
                <p14:nvPr/>
              </p14:nvContentPartPr>
              <p14:xfrm>
                <a:off x="7071080" y="645820"/>
                <a:ext cx="175320" cy="14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87FA3B-4FC2-40E9-BCF5-314B852C8B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62080" y="637180"/>
                  <a:ext cx="192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897B5C-FE1C-4A0B-BA90-2F2FEF9450B3}"/>
                    </a:ext>
                  </a:extLst>
                </p14:cNvPr>
                <p14:cNvContentPartPr/>
                <p14:nvPr/>
              </p14:nvContentPartPr>
              <p14:xfrm>
                <a:off x="7252160" y="653020"/>
                <a:ext cx="179280" cy="10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897B5C-FE1C-4A0B-BA90-2F2FEF9450B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43520" y="644380"/>
                  <a:ext cx="196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DEC569-E309-4E00-AF4F-A3E900C8538C}"/>
                    </a:ext>
                  </a:extLst>
                </p14:cNvPr>
                <p14:cNvContentPartPr/>
                <p14:nvPr/>
              </p14:nvContentPartPr>
              <p14:xfrm>
                <a:off x="7478960" y="600820"/>
                <a:ext cx="50400" cy="15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DEC569-E309-4E00-AF4F-A3E900C8538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69960" y="591820"/>
                  <a:ext cx="68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A392F0-795D-494F-AF41-26431EE94DC8}"/>
                    </a:ext>
                  </a:extLst>
                </p14:cNvPr>
                <p14:cNvContentPartPr/>
                <p14:nvPr/>
              </p14:nvContentPartPr>
              <p14:xfrm>
                <a:off x="7914200" y="731140"/>
                <a:ext cx="859680" cy="3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A392F0-795D-494F-AF41-26431EE94DC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05560" y="722140"/>
                  <a:ext cx="877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EB278E-24DD-4C8B-9B86-3F1598270E27}"/>
                    </a:ext>
                  </a:extLst>
                </p14:cNvPr>
                <p14:cNvContentPartPr/>
                <p14:nvPr/>
              </p14:nvContentPartPr>
              <p14:xfrm>
                <a:off x="8780720" y="627820"/>
                <a:ext cx="332640" cy="152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EB278E-24DD-4C8B-9B86-3F1598270E2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71720" y="619180"/>
                  <a:ext cx="350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2CA0B5-9136-4BD2-B504-904EA7877777}"/>
                    </a:ext>
                  </a:extLst>
                </p14:cNvPr>
                <p14:cNvContentPartPr/>
                <p14:nvPr/>
              </p14:nvContentPartPr>
              <p14:xfrm>
                <a:off x="7988000" y="804580"/>
                <a:ext cx="264240" cy="36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2CA0B5-9136-4BD2-B504-904EA787777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79000" y="795940"/>
                  <a:ext cx="281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7E2B91-FB2F-4C42-8CA7-08BCBA8A8A1B}"/>
                    </a:ext>
                  </a:extLst>
                </p14:cNvPr>
                <p14:cNvContentPartPr/>
                <p14:nvPr/>
              </p14:nvContentPartPr>
              <p14:xfrm>
                <a:off x="8305520" y="906100"/>
                <a:ext cx="47520" cy="10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7E2B91-FB2F-4C42-8CA7-08BCBA8A8A1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96520" y="897460"/>
                  <a:ext cx="65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B4A96C-648B-441D-A48B-06D04B7A7320}"/>
                    </a:ext>
                  </a:extLst>
                </p14:cNvPr>
                <p14:cNvContentPartPr/>
                <p14:nvPr/>
              </p14:nvContentPartPr>
              <p14:xfrm>
                <a:off x="8319200" y="802780"/>
                <a:ext cx="250200" cy="17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B4A96C-648B-441D-A48B-06D04B7A732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10560" y="794140"/>
                  <a:ext cx="267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11F35D-4384-439F-B464-C3FD834919FF}"/>
                    </a:ext>
                  </a:extLst>
                </p14:cNvPr>
                <p14:cNvContentPartPr/>
                <p14:nvPr/>
              </p14:nvContentPartPr>
              <p14:xfrm>
                <a:off x="8618360" y="781180"/>
                <a:ext cx="29520" cy="23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11F35D-4384-439F-B464-C3FD834919F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609360" y="772540"/>
                  <a:ext cx="47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9C2656-CCEF-4AA4-B592-0F851C977F77}"/>
                    </a:ext>
                  </a:extLst>
                </p14:cNvPr>
                <p14:cNvContentPartPr/>
                <p14:nvPr/>
              </p14:nvContentPartPr>
              <p14:xfrm>
                <a:off x="8597120" y="846340"/>
                <a:ext cx="416520" cy="8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9C2656-CCEF-4AA4-B592-0F851C977F7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88120" y="837700"/>
                  <a:ext cx="434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0AE267-8108-48D8-A397-9D5B508F8E7D}"/>
                    </a:ext>
                  </a:extLst>
                </p14:cNvPr>
                <p14:cNvContentPartPr/>
                <p14:nvPr/>
              </p14:nvContentPartPr>
              <p14:xfrm>
                <a:off x="9250880" y="520180"/>
                <a:ext cx="38160" cy="37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0AE267-8108-48D8-A397-9D5B508F8E7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42240" y="511540"/>
                  <a:ext cx="558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50AD64-F78E-40C8-AA5F-445E9AAF578D}"/>
                    </a:ext>
                  </a:extLst>
                </p14:cNvPr>
                <p14:cNvContentPartPr/>
                <p14:nvPr/>
              </p14:nvContentPartPr>
              <p14:xfrm>
                <a:off x="9284000" y="327580"/>
                <a:ext cx="1388160" cy="57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50AD64-F78E-40C8-AA5F-445E9AAF578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75360" y="318580"/>
                  <a:ext cx="14058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5BB41F-F34A-417F-8DC4-62690CB1D646}"/>
                    </a:ext>
                  </a:extLst>
                </p14:cNvPr>
                <p14:cNvContentPartPr/>
                <p14:nvPr/>
              </p14:nvContentPartPr>
              <p14:xfrm>
                <a:off x="9371840" y="874060"/>
                <a:ext cx="976680" cy="9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5BB41F-F34A-417F-8DC4-62690CB1D64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362840" y="865060"/>
                  <a:ext cx="994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5E6608-ADCC-46C3-9984-6D33070B30C5}"/>
                    </a:ext>
                  </a:extLst>
                </p14:cNvPr>
                <p14:cNvContentPartPr/>
                <p14:nvPr/>
              </p14:nvContentPartPr>
              <p14:xfrm>
                <a:off x="9408560" y="529540"/>
                <a:ext cx="149760" cy="27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5E6608-ADCC-46C3-9984-6D33070B30C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99560" y="520900"/>
                  <a:ext cx="1674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20CAAE-EC0B-4E9E-88F5-AF2ECE302135}"/>
                    </a:ext>
                  </a:extLst>
                </p14:cNvPr>
                <p14:cNvContentPartPr/>
                <p14:nvPr/>
              </p14:nvContentPartPr>
              <p14:xfrm>
                <a:off x="9642560" y="471580"/>
                <a:ext cx="1004040" cy="25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20CAAE-EC0B-4E9E-88F5-AF2ECE30213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633920" y="462940"/>
                  <a:ext cx="1021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27CCED-7A9A-48F8-A16B-7B7A57DB4183}"/>
                    </a:ext>
                  </a:extLst>
                </p14:cNvPr>
                <p14:cNvContentPartPr/>
                <p14:nvPr/>
              </p14:nvContentPartPr>
              <p14:xfrm>
                <a:off x="10541840" y="511540"/>
                <a:ext cx="235080" cy="62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27CCED-7A9A-48F8-A16B-7B7A57DB418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533200" y="502540"/>
                  <a:ext cx="252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5CF5CD-4984-4473-B57F-49AB1334F2CB}"/>
                    </a:ext>
                  </a:extLst>
                </p14:cNvPr>
                <p14:cNvContentPartPr/>
                <p14:nvPr/>
              </p14:nvContentPartPr>
              <p14:xfrm>
                <a:off x="10754600" y="693340"/>
                <a:ext cx="460440" cy="4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5CF5CD-4984-4473-B57F-49AB1334F2C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745960" y="684340"/>
                  <a:ext cx="478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C861D8-F56E-4DA0-9934-198B4B6E5BC8}"/>
                    </a:ext>
                  </a:extLst>
                </p14:cNvPr>
                <p14:cNvContentPartPr/>
                <p14:nvPr/>
              </p14:nvContentPartPr>
              <p14:xfrm>
                <a:off x="11090120" y="495700"/>
                <a:ext cx="198000" cy="350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C861D8-F56E-4DA0-9934-198B4B6E5BC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081480" y="486700"/>
                  <a:ext cx="2156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566F22-90FC-43E8-BFD9-BA52A0EA8A93}"/>
                    </a:ext>
                  </a:extLst>
                </p14:cNvPr>
                <p14:cNvContentPartPr/>
                <p14:nvPr/>
              </p14:nvContentPartPr>
              <p14:xfrm>
                <a:off x="11347880" y="557980"/>
                <a:ext cx="156960" cy="286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566F22-90FC-43E8-BFD9-BA52A0EA8A9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338880" y="549340"/>
                  <a:ext cx="174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128C3F-EB4D-416F-A964-8AD6D8D8C193}"/>
                    </a:ext>
                  </a:extLst>
                </p14:cNvPr>
                <p14:cNvContentPartPr/>
                <p14:nvPr/>
              </p14:nvContentPartPr>
              <p14:xfrm>
                <a:off x="11525000" y="586060"/>
                <a:ext cx="223920" cy="201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128C3F-EB4D-416F-A964-8AD6D8D8C19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516000" y="577060"/>
                  <a:ext cx="241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15D18E-0A21-4A3C-A37B-EADFCEB09A1B}"/>
                    </a:ext>
                  </a:extLst>
                </p14:cNvPr>
                <p14:cNvContentPartPr/>
                <p14:nvPr/>
              </p14:nvContentPartPr>
              <p14:xfrm>
                <a:off x="11692760" y="402100"/>
                <a:ext cx="792720" cy="36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15D18E-0A21-4A3C-A37B-EADFCEB09A1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683760" y="393460"/>
                  <a:ext cx="8103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832EFA-249D-4859-8C21-24E83783B148}"/>
                    </a:ext>
                  </a:extLst>
                </p14:cNvPr>
                <p14:cNvContentPartPr/>
                <p14:nvPr/>
              </p14:nvContentPartPr>
              <p14:xfrm>
                <a:off x="12382520" y="551860"/>
                <a:ext cx="232560" cy="9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832EFA-249D-4859-8C21-24E83783B14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373880" y="542860"/>
                  <a:ext cx="250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343389-3E10-42E5-A9ED-5AB33073F8D0}"/>
                    </a:ext>
                  </a:extLst>
                </p14:cNvPr>
                <p14:cNvContentPartPr/>
                <p14:nvPr/>
              </p14:nvContentPartPr>
              <p14:xfrm>
                <a:off x="11469920" y="1069900"/>
                <a:ext cx="3960" cy="29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343389-3E10-42E5-A9ED-5AB33073F8D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460920" y="1060900"/>
                  <a:ext cx="21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604A89-A304-455F-8A7C-0068BC30CE7E}"/>
                    </a:ext>
                  </a:extLst>
                </p14:cNvPr>
                <p14:cNvContentPartPr/>
                <p14:nvPr/>
              </p14:nvContentPartPr>
              <p14:xfrm>
                <a:off x="11638400" y="915460"/>
                <a:ext cx="189360" cy="234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604A89-A304-455F-8A7C-0068BC30CE7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629760" y="906820"/>
                  <a:ext cx="207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4ED8BA-8047-41EB-A9B1-7D7FA37390C1}"/>
                    </a:ext>
                  </a:extLst>
                </p14:cNvPr>
                <p14:cNvContentPartPr/>
                <p14:nvPr/>
              </p14:nvContentPartPr>
              <p14:xfrm>
                <a:off x="11848640" y="775060"/>
                <a:ext cx="882720" cy="344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4ED8BA-8047-41EB-A9B1-7D7FA37390C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840000" y="766420"/>
                  <a:ext cx="900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9D0AEB-AEB2-48E3-8C28-A7F54FB411C7}"/>
                    </a:ext>
                  </a:extLst>
                </p14:cNvPr>
                <p14:cNvContentPartPr/>
                <p14:nvPr/>
              </p14:nvContentPartPr>
              <p14:xfrm>
                <a:off x="12680960" y="790180"/>
                <a:ext cx="181800" cy="11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9D0AEB-AEB2-48E3-8C28-A7F54FB411C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672320" y="781540"/>
                  <a:ext cx="199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7C43357-0A88-4AA2-8652-59E53F59E0DB}"/>
                    </a:ext>
                  </a:extLst>
                </p14:cNvPr>
                <p14:cNvContentPartPr/>
                <p14:nvPr/>
              </p14:nvContentPartPr>
              <p14:xfrm>
                <a:off x="7386800" y="85820"/>
                <a:ext cx="3765600" cy="235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7C43357-0A88-4AA2-8652-59E53F59E0D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77800" y="77180"/>
                  <a:ext cx="3783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84FE1F-C7C5-4D6A-9072-8A03E6313EA6}"/>
                    </a:ext>
                  </a:extLst>
                </p14:cNvPr>
                <p14:cNvContentPartPr/>
                <p14:nvPr/>
              </p14:nvContentPartPr>
              <p14:xfrm>
                <a:off x="7205000" y="235940"/>
                <a:ext cx="307080" cy="116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84FE1F-C7C5-4D6A-9072-8A03E6313EA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196360" y="227300"/>
                  <a:ext cx="324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1459370-723A-4AB9-A426-830E30920295}"/>
                    </a:ext>
                  </a:extLst>
                </p14:cNvPr>
                <p14:cNvContentPartPr/>
                <p14:nvPr/>
              </p14:nvContentPartPr>
              <p14:xfrm>
                <a:off x="8242520" y="1039460"/>
                <a:ext cx="349200" cy="98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1459370-723A-4AB9-A426-830E3092029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233880" y="1030460"/>
                  <a:ext cx="366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175725-EEA5-47A2-A568-BB82D2A4A2DC}"/>
                    </a:ext>
                  </a:extLst>
                </p14:cNvPr>
                <p14:cNvContentPartPr/>
                <p14:nvPr/>
              </p14:nvContentPartPr>
              <p14:xfrm>
                <a:off x="8061800" y="1101380"/>
                <a:ext cx="709920" cy="90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175725-EEA5-47A2-A568-BB82D2A4A2D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53160" y="1092380"/>
                  <a:ext cx="727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3E34478-FD0B-4F00-BDA1-B3EBF16DEC59}"/>
                    </a:ext>
                  </a:extLst>
                </p14:cNvPr>
                <p14:cNvContentPartPr/>
                <p14:nvPr/>
              </p14:nvContentPartPr>
              <p14:xfrm>
                <a:off x="7510280" y="889700"/>
                <a:ext cx="150840" cy="61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3E34478-FD0B-4F00-BDA1-B3EBF16DEC5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01640" y="880700"/>
                  <a:ext cx="168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5831EE6-831D-4F9F-AAEE-ABA608CE1F2C}"/>
                    </a:ext>
                  </a:extLst>
                </p14:cNvPr>
                <p14:cNvContentPartPr/>
                <p14:nvPr/>
              </p14:nvContentPartPr>
              <p14:xfrm>
                <a:off x="9497120" y="1011740"/>
                <a:ext cx="7200" cy="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831EE6-831D-4F9F-AAEE-ABA608CE1F2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488120" y="1002740"/>
                  <a:ext cx="24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F865D08-8F0A-47F7-937C-0A655F875F91}"/>
                    </a:ext>
                  </a:extLst>
                </p14:cNvPr>
                <p14:cNvContentPartPr/>
                <p14:nvPr/>
              </p14:nvContentPartPr>
              <p14:xfrm>
                <a:off x="7505240" y="987620"/>
                <a:ext cx="3600" cy="6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F865D08-8F0A-47F7-937C-0A655F875F9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496600" y="978980"/>
                  <a:ext cx="21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D7CF91-AFFF-41C5-AB87-8B8D46EC5FD3}"/>
                    </a:ext>
                  </a:extLst>
                </p14:cNvPr>
                <p14:cNvContentPartPr/>
                <p14:nvPr/>
              </p14:nvContentPartPr>
              <p14:xfrm>
                <a:off x="7525400" y="1016060"/>
                <a:ext cx="91800" cy="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D7CF91-AFFF-41C5-AB87-8B8D46EC5FD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16760" y="1007060"/>
                  <a:ext cx="10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26F6B09-1CCB-4085-8472-1ECA3D53BEF2}"/>
                    </a:ext>
                  </a:extLst>
                </p14:cNvPr>
                <p14:cNvContentPartPr/>
                <p14:nvPr/>
              </p14:nvContentPartPr>
              <p14:xfrm>
                <a:off x="7489040" y="878900"/>
                <a:ext cx="203760" cy="50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26F6B09-1CCB-4085-8472-1ECA3D53BEF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80040" y="869900"/>
                  <a:ext cx="221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9E56071-A91F-4448-B974-D6CA3DB68D7D}"/>
                    </a:ext>
                  </a:extLst>
                </p14:cNvPr>
                <p14:cNvContentPartPr/>
                <p14:nvPr/>
              </p14:nvContentPartPr>
              <p14:xfrm>
                <a:off x="6993680" y="445100"/>
                <a:ext cx="362160" cy="316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9E56071-A91F-4448-B974-D6CA3DB68D7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984680" y="436100"/>
                  <a:ext cx="379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05A5A9D-9AF2-4A2F-B703-688972E40753}"/>
                    </a:ext>
                  </a:extLst>
                </p14:cNvPr>
                <p14:cNvContentPartPr/>
                <p14:nvPr/>
              </p14:nvContentPartPr>
              <p14:xfrm>
                <a:off x="6471680" y="426380"/>
                <a:ext cx="797760" cy="534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05A5A9D-9AF2-4A2F-B703-688972E4075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63040" y="417740"/>
                  <a:ext cx="8154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55E5F82-7841-4E99-940C-D9C0A45BCB40}"/>
                    </a:ext>
                  </a:extLst>
                </p14:cNvPr>
                <p14:cNvContentPartPr/>
                <p14:nvPr/>
              </p14:nvContentPartPr>
              <p14:xfrm>
                <a:off x="6782000" y="644180"/>
                <a:ext cx="670680" cy="288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55E5F82-7841-4E99-940C-D9C0A45BCB4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73360" y="635180"/>
                  <a:ext cx="688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0E3A614-C2C6-4A3B-ABEE-7E5A04D46500}"/>
                    </a:ext>
                  </a:extLst>
                </p14:cNvPr>
                <p14:cNvContentPartPr/>
                <p14:nvPr/>
              </p14:nvContentPartPr>
              <p14:xfrm>
                <a:off x="9640760" y="378500"/>
                <a:ext cx="670320" cy="407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0E3A614-C2C6-4A3B-ABEE-7E5A04D4650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31760" y="369500"/>
                  <a:ext cx="6879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841AEA-6039-4269-BFFE-7DD8E95C497E}"/>
                    </a:ext>
                  </a:extLst>
                </p14:cNvPr>
                <p14:cNvContentPartPr/>
                <p14:nvPr/>
              </p14:nvContentPartPr>
              <p14:xfrm>
                <a:off x="9921560" y="609260"/>
                <a:ext cx="457200" cy="141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841AEA-6039-4269-BFFE-7DD8E95C497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12560" y="600620"/>
                  <a:ext cx="474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D5250A6-7BFE-4330-B3B8-DE3D7AA46EDC}"/>
                    </a:ext>
                  </a:extLst>
                </p14:cNvPr>
                <p14:cNvContentPartPr/>
                <p14:nvPr/>
              </p14:nvContentPartPr>
              <p14:xfrm>
                <a:off x="11545520" y="765500"/>
                <a:ext cx="486360" cy="92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D5250A6-7BFE-4330-B3B8-DE3D7AA46ED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36520" y="756860"/>
                  <a:ext cx="504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6080600-73B6-40CE-96A5-379162EE2E65}"/>
                    </a:ext>
                  </a:extLst>
                </p14:cNvPr>
                <p14:cNvContentPartPr/>
                <p14:nvPr/>
              </p14:nvContentPartPr>
              <p14:xfrm>
                <a:off x="11731640" y="1194980"/>
                <a:ext cx="430920" cy="60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6080600-73B6-40CE-96A5-379162EE2E6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723000" y="1186340"/>
                  <a:ext cx="448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F52BAAF-7E93-44D5-8C02-98CC6716519A}"/>
                    </a:ext>
                  </a:extLst>
                </p14:cNvPr>
                <p14:cNvContentPartPr/>
                <p14:nvPr/>
              </p14:nvContentPartPr>
              <p14:xfrm>
                <a:off x="11484320" y="736040"/>
                <a:ext cx="984960" cy="201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F52BAAF-7E93-44D5-8C02-98CC6716519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475680" y="727400"/>
                  <a:ext cx="100260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6B77363-4612-431B-B805-CB49C6768289}"/>
              </a:ext>
            </a:extLst>
          </p:cNvPr>
          <p:cNvGrpSpPr/>
          <p:nvPr/>
        </p:nvGrpSpPr>
        <p:grpSpPr>
          <a:xfrm>
            <a:off x="3531920" y="21380"/>
            <a:ext cx="1959120" cy="739500"/>
            <a:chOff x="3531920" y="21380"/>
            <a:chExt cx="1959120" cy="7395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B65F11-B89D-4423-B8F9-29581EDF0F02}"/>
                    </a:ext>
                  </a:extLst>
                </p14:cNvPr>
                <p14:cNvContentPartPr/>
                <p14:nvPr/>
              </p14:nvContentPartPr>
              <p14:xfrm>
                <a:off x="3554600" y="266540"/>
                <a:ext cx="129600" cy="367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B65F11-B89D-4423-B8F9-29581EDF0F0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45600" y="257900"/>
                  <a:ext cx="1472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22DF0D0-5C7B-4BCD-98CF-767EC8ADD1AD}"/>
                    </a:ext>
                  </a:extLst>
                </p14:cNvPr>
                <p14:cNvContentPartPr/>
                <p14:nvPr/>
              </p14:nvContentPartPr>
              <p14:xfrm>
                <a:off x="3777440" y="304700"/>
                <a:ext cx="184320" cy="205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22DF0D0-5C7B-4BCD-98CF-767EC8ADD1A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68440" y="295700"/>
                  <a:ext cx="201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FE385AA-6E2B-4580-8C25-D14C796A940F}"/>
                    </a:ext>
                  </a:extLst>
                </p14:cNvPr>
                <p14:cNvContentPartPr/>
                <p14:nvPr/>
              </p14:nvContentPartPr>
              <p14:xfrm>
                <a:off x="4005680" y="285980"/>
                <a:ext cx="78480" cy="205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FE385AA-6E2B-4580-8C25-D14C796A940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97040" y="276980"/>
                  <a:ext cx="96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4DA83CB-6BC0-4098-B468-3B031C3E38D8}"/>
                    </a:ext>
                  </a:extLst>
                </p14:cNvPr>
                <p14:cNvContentPartPr/>
                <p14:nvPr/>
              </p14:nvContentPartPr>
              <p14:xfrm>
                <a:off x="4175960" y="265820"/>
                <a:ext cx="160560" cy="214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4DA83CB-6BC0-4098-B468-3B031C3E38D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67320" y="256820"/>
                  <a:ext cx="178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0B569AC-F4D4-4CCE-B667-968FDE44F606}"/>
                    </a:ext>
                  </a:extLst>
                </p14:cNvPr>
                <p14:cNvContentPartPr/>
                <p14:nvPr/>
              </p14:nvContentPartPr>
              <p14:xfrm>
                <a:off x="4411400" y="301100"/>
                <a:ext cx="3600" cy="14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0B569AC-F4D4-4CCE-B667-968FDE44F60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402760" y="292100"/>
                  <a:ext cx="21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E253B2-D048-4D51-9B40-8FD4B9E6C888}"/>
                    </a:ext>
                  </a:extLst>
                </p14:cNvPr>
                <p14:cNvContentPartPr/>
                <p14:nvPr/>
              </p14:nvContentPartPr>
              <p14:xfrm>
                <a:off x="4422200" y="372020"/>
                <a:ext cx="58320" cy="81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E253B2-D048-4D51-9B40-8FD4B9E6C88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13200" y="363380"/>
                  <a:ext cx="75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0FD4FD-C8EC-4702-8F97-DED68625A00F}"/>
                    </a:ext>
                  </a:extLst>
                </p14:cNvPr>
                <p14:cNvContentPartPr/>
                <p14:nvPr/>
              </p14:nvContentPartPr>
              <p14:xfrm>
                <a:off x="4447400" y="129020"/>
                <a:ext cx="81720" cy="79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0FD4FD-C8EC-4702-8F97-DED68625A00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438400" y="120380"/>
                  <a:ext cx="99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FD780DB-59B1-4243-93F4-68F6D8AF2F90}"/>
                    </a:ext>
                  </a:extLst>
                </p14:cNvPr>
                <p14:cNvContentPartPr/>
                <p14:nvPr/>
              </p14:nvContentPartPr>
              <p14:xfrm>
                <a:off x="4582760" y="163220"/>
                <a:ext cx="315000" cy="198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FD780DB-59B1-4243-93F4-68F6D8AF2F9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574120" y="154220"/>
                  <a:ext cx="332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0C47F66-AE0F-495A-93E7-6956EA4E77B8}"/>
                    </a:ext>
                  </a:extLst>
                </p14:cNvPr>
                <p14:cNvContentPartPr/>
                <p14:nvPr/>
              </p14:nvContentPartPr>
              <p14:xfrm>
                <a:off x="4786160" y="120380"/>
                <a:ext cx="537120" cy="134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0C47F66-AE0F-495A-93E7-6956EA4E77B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77160" y="111380"/>
                  <a:ext cx="554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F025659-08BD-43A8-ABA3-706577C84C9E}"/>
                    </a:ext>
                  </a:extLst>
                </p14:cNvPr>
                <p14:cNvContentPartPr/>
                <p14:nvPr/>
              </p14:nvContentPartPr>
              <p14:xfrm>
                <a:off x="5322200" y="30380"/>
                <a:ext cx="69120" cy="241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F025659-08BD-43A8-ABA3-706577C84C9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313560" y="21380"/>
                  <a:ext cx="86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7ABB0BA-0B98-46EE-AD2A-804562A74401}"/>
                    </a:ext>
                  </a:extLst>
                </p14:cNvPr>
                <p14:cNvContentPartPr/>
                <p14:nvPr/>
              </p14:nvContentPartPr>
              <p14:xfrm>
                <a:off x="5211680" y="21380"/>
                <a:ext cx="279360" cy="94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7ABB0BA-0B98-46EE-AD2A-804562A7440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202680" y="12740"/>
                  <a:ext cx="297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1D4C954-C1EC-4596-A891-A2C9FB28971D}"/>
                    </a:ext>
                  </a:extLst>
                </p14:cNvPr>
                <p14:cNvContentPartPr/>
                <p14:nvPr/>
              </p14:nvContentPartPr>
              <p14:xfrm>
                <a:off x="3531920" y="337160"/>
                <a:ext cx="1594800" cy="423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1D4C954-C1EC-4596-A891-A2C9FB28971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523280" y="328160"/>
                  <a:ext cx="161244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DF1827E-2B96-49BD-91FE-691E63CB2D2F}"/>
              </a:ext>
            </a:extLst>
          </p:cNvPr>
          <p:cNvGrpSpPr/>
          <p:nvPr/>
        </p:nvGrpSpPr>
        <p:grpSpPr>
          <a:xfrm>
            <a:off x="738320" y="2079560"/>
            <a:ext cx="2231640" cy="800640"/>
            <a:chOff x="738320" y="2079560"/>
            <a:chExt cx="2231640" cy="80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24AA9BE-F322-44F3-98A9-50BDC2AECFC2}"/>
                    </a:ext>
                  </a:extLst>
                </p14:cNvPr>
                <p14:cNvContentPartPr/>
                <p14:nvPr/>
              </p14:nvContentPartPr>
              <p14:xfrm>
                <a:off x="1520240" y="2334380"/>
                <a:ext cx="6480" cy="12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24AA9BE-F322-44F3-98A9-50BDC2AECFC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11240" y="2325380"/>
                  <a:ext cx="24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5DD844-8100-40B6-8E2A-DA3884D556F1}"/>
                    </a:ext>
                  </a:extLst>
                </p14:cNvPr>
                <p14:cNvContentPartPr/>
                <p14:nvPr/>
              </p14:nvContentPartPr>
              <p14:xfrm>
                <a:off x="1520240" y="2316020"/>
                <a:ext cx="52560" cy="23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5DD844-8100-40B6-8E2A-DA3884D556F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11240" y="2307380"/>
                  <a:ext cx="70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8139A39-2E85-432C-80AA-B789C25DB212}"/>
                    </a:ext>
                  </a:extLst>
                </p14:cNvPr>
                <p14:cNvContentPartPr/>
                <p14:nvPr/>
              </p14:nvContentPartPr>
              <p14:xfrm>
                <a:off x="738320" y="2079560"/>
                <a:ext cx="2231640" cy="800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8139A39-2E85-432C-80AA-B789C25DB21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9320" y="2070560"/>
                  <a:ext cx="2249280" cy="81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3332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RDDs from external data or parallelize a collection in your driver program </a:t>
            </a:r>
          </a:p>
          <a:p>
            <a:pPr marL="514350" indent="-514350">
              <a:buAutoNum type="arabicPeriod"/>
            </a:pPr>
            <a:r>
              <a:rPr lang="en-US" dirty="0"/>
              <a:t>Lazily transform them into new RDDs </a:t>
            </a:r>
          </a:p>
          <a:p>
            <a:pPr marL="514350" indent="-514350">
              <a:buAutoNum type="arabicPeriod"/>
            </a:pPr>
            <a:r>
              <a:rPr lang="en-US" dirty="0"/>
              <a:t>cache() some RDDs for reuse </a:t>
            </a:r>
          </a:p>
          <a:p>
            <a:pPr marL="514350" indent="-514350">
              <a:buAutoNum type="arabicPeriod"/>
            </a:pPr>
            <a:r>
              <a:rPr lang="en-US" dirty="0"/>
              <a:t>Perform actions to execute parallel computation and produce results</a:t>
            </a:r>
          </a:p>
        </p:txBody>
      </p:sp>
    </p:spTree>
    <p:extLst>
      <p:ext uri="{BB962C8B-B14F-4D97-AF65-F5344CB8AC3E}">
        <p14:creationId xmlns:p14="http://schemas.microsoft.com/office/powerpoint/2010/main" val="368074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9336-7778-41D4-9B54-8D512922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C352-6930-4E57-8E65-A0D1BCB6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Key-Value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Similar to Map Reduce, Spark supports Key-Value pairs </a:t>
            </a:r>
          </a:p>
          <a:p>
            <a:r>
              <a:rPr lang="en-US" dirty="0"/>
              <a:t>Each element of a Pair RDD is a pair tuple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([(1, 2), (3, 4)]) </a:t>
            </a:r>
          </a:p>
          <a:p>
            <a:pPr marL="0" indent="0">
              <a:buNone/>
            </a:pPr>
            <a:r>
              <a:rPr lang="en-US" dirty="0"/>
              <a:t>RDD: [(1, 2), (3, 4)]</a:t>
            </a:r>
          </a:p>
        </p:txBody>
      </p:sp>
    </p:spTree>
    <p:extLst>
      <p:ext uri="{BB962C8B-B14F-4D97-AF65-F5344CB8AC3E}">
        <p14:creationId xmlns:p14="http://schemas.microsoft.com/office/powerpoint/2010/main" val="2288532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Key-Value Transformations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092" y="2113613"/>
            <a:ext cx="8799258" cy="32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CA67-4B60-44F3-8B10-6E9DACBD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Spark different from 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59FB-59D8-47CE-8AE6-0A294DBB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3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Key-Value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([(1,2), (3,4), (3,6)])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rdd.reduceByKey</a:t>
            </a:r>
            <a:r>
              <a:rPr lang="en-US" dirty="0"/>
              <a:t>(lambda a, b: a + b) </a:t>
            </a:r>
          </a:p>
          <a:p>
            <a:pPr marL="0" indent="0">
              <a:buNone/>
            </a:pPr>
            <a:r>
              <a:rPr lang="en-US" dirty="0"/>
              <a:t>RDD: [(1,2), (3,4), (3,6)] → [(1,2), (3,10)] </a:t>
            </a:r>
          </a:p>
          <a:p>
            <a:pPr marL="0" indent="0">
              <a:buNone/>
            </a:pPr>
            <a:r>
              <a:rPr lang="en-US" dirty="0"/>
              <a:t>&gt;&gt;&gt; rdd2 = </a:t>
            </a:r>
            <a:r>
              <a:rPr lang="en-US" dirty="0" err="1"/>
              <a:t>sc.parallelize</a:t>
            </a:r>
            <a:r>
              <a:rPr lang="en-US" dirty="0"/>
              <a:t>([(1,'a'), (2,'c'), (1,'b')]) </a:t>
            </a:r>
          </a:p>
          <a:p>
            <a:pPr marL="0" indent="0">
              <a:buNone/>
            </a:pPr>
            <a:r>
              <a:rPr lang="en-US" dirty="0"/>
              <a:t>&gt;&gt;&gt; rdd2.sortByKey() </a:t>
            </a:r>
          </a:p>
          <a:p>
            <a:pPr marL="0" indent="0">
              <a:buNone/>
            </a:pPr>
            <a:r>
              <a:rPr lang="en-US" dirty="0"/>
              <a:t>RDD: [(1,'a'), (2,'c'), (1,'b')] → [(1,'a'), (1,'b'), (2,'c')]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978643-6F48-4B10-B945-D89FD0A0F984}"/>
              </a:ext>
            </a:extLst>
          </p:cNvPr>
          <p:cNvGrpSpPr/>
          <p:nvPr/>
        </p:nvGrpSpPr>
        <p:grpSpPr>
          <a:xfrm>
            <a:off x="2305000" y="2708260"/>
            <a:ext cx="4194000" cy="177480"/>
            <a:chOff x="2305000" y="2708260"/>
            <a:chExt cx="419400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D0F11C-B59E-40C0-92B7-C22ED19725D2}"/>
                    </a:ext>
                  </a:extLst>
                </p14:cNvPr>
                <p14:cNvContentPartPr/>
                <p14:nvPr/>
              </p14:nvContentPartPr>
              <p14:xfrm>
                <a:off x="2320480" y="270826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D0F11C-B59E-40C0-92B7-C22ED19725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1840" y="2699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4B91CB-E304-48EA-9CA1-09F3D70ED1C1}"/>
                    </a:ext>
                  </a:extLst>
                </p14:cNvPr>
                <p14:cNvContentPartPr/>
                <p14:nvPr/>
              </p14:nvContentPartPr>
              <p14:xfrm>
                <a:off x="2305000" y="2714740"/>
                <a:ext cx="4194000" cy="171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4B91CB-E304-48EA-9CA1-09F3D70ED1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96000" y="2706100"/>
                  <a:ext cx="42116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A4C8C9-97F6-48BF-851A-1E1B21E08D08}"/>
                  </a:ext>
                </a:extLst>
              </p14:cNvPr>
              <p14:cNvContentPartPr/>
              <p14:nvPr/>
            </p14:nvContentPartPr>
            <p14:xfrm>
              <a:off x="7937560" y="2417020"/>
              <a:ext cx="63360" cy="202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A4C8C9-97F6-48BF-851A-1E1B21E08D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8920" y="2408020"/>
                <a:ext cx="810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4A598C-5D07-4338-AD5F-2B2607738FFB}"/>
                  </a:ext>
                </a:extLst>
              </p14:cNvPr>
              <p14:cNvContentPartPr/>
              <p14:nvPr/>
            </p14:nvContentPartPr>
            <p14:xfrm>
              <a:off x="9078760" y="2632300"/>
              <a:ext cx="577080" cy="66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4A598C-5D07-4338-AD5F-2B2607738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0120" y="2623300"/>
                <a:ext cx="59472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3487411-FB83-4AF6-8066-9E55CD4BC50F}"/>
              </a:ext>
            </a:extLst>
          </p:cNvPr>
          <p:cNvGrpSpPr/>
          <p:nvPr/>
        </p:nvGrpSpPr>
        <p:grpSpPr>
          <a:xfrm>
            <a:off x="4247560" y="2213980"/>
            <a:ext cx="5629320" cy="620640"/>
            <a:chOff x="4247560" y="2213980"/>
            <a:chExt cx="5629320" cy="6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BC2F24-6C40-4C38-AAD4-713BF6FA395A}"/>
                    </a:ext>
                  </a:extLst>
                </p14:cNvPr>
                <p14:cNvContentPartPr/>
                <p14:nvPr/>
              </p14:nvContentPartPr>
              <p14:xfrm>
                <a:off x="4423600" y="2213980"/>
                <a:ext cx="2422800" cy="124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BC2F24-6C40-4C38-AAD4-713BF6FA39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14960" y="2204980"/>
                  <a:ext cx="2440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1641EE-6D04-4FC8-BB1D-F3EFCE56B85B}"/>
                    </a:ext>
                  </a:extLst>
                </p14:cNvPr>
                <p14:cNvContentPartPr/>
                <p14:nvPr/>
              </p14:nvContentPartPr>
              <p14:xfrm>
                <a:off x="6984280" y="2438980"/>
                <a:ext cx="198360" cy="302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1641EE-6D04-4FC8-BB1D-F3EFCE56B8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75640" y="2429980"/>
                  <a:ext cx="216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CE8FD2-D910-4069-B167-AB5C333400D5}"/>
                    </a:ext>
                  </a:extLst>
                </p14:cNvPr>
                <p14:cNvContentPartPr/>
                <p14:nvPr/>
              </p14:nvContentPartPr>
              <p14:xfrm>
                <a:off x="6765400" y="2625820"/>
                <a:ext cx="164880" cy="1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CE8FD2-D910-4069-B167-AB5C333400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6760" y="2617180"/>
                  <a:ext cx="182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454A26-774D-42E5-A70E-60E0D452814E}"/>
                    </a:ext>
                  </a:extLst>
                </p14:cNvPr>
                <p14:cNvContentPartPr/>
                <p14:nvPr/>
              </p14:nvContentPartPr>
              <p14:xfrm>
                <a:off x="6875560" y="2575420"/>
                <a:ext cx="54360" cy="16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454A26-774D-42E5-A70E-60E0D45281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6920" y="2566780"/>
                  <a:ext cx="72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76A300-F2C0-41E2-A027-DA02F3655D92}"/>
                    </a:ext>
                  </a:extLst>
                </p14:cNvPr>
                <p14:cNvContentPartPr/>
                <p14:nvPr/>
              </p14:nvContentPartPr>
              <p14:xfrm>
                <a:off x="7275520" y="2476780"/>
                <a:ext cx="74520" cy="15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76A300-F2C0-41E2-A027-DA02F3655D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6520" y="2467780"/>
                  <a:ext cx="92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15DF5E-5D72-4988-AB44-A99CCC77EC9C}"/>
                    </a:ext>
                  </a:extLst>
                </p14:cNvPr>
                <p14:cNvContentPartPr/>
                <p14:nvPr/>
              </p14:nvContentPartPr>
              <p14:xfrm>
                <a:off x="7455880" y="2447620"/>
                <a:ext cx="27720" cy="18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15DF5E-5D72-4988-AB44-A99CCC77EC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7240" y="2438980"/>
                  <a:ext cx="45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9ED463-E50F-4603-82E4-DC565302E02B}"/>
                    </a:ext>
                  </a:extLst>
                </p14:cNvPr>
                <p14:cNvContentPartPr/>
                <p14:nvPr/>
              </p14:nvContentPartPr>
              <p14:xfrm>
                <a:off x="7578640" y="2621500"/>
                <a:ext cx="18720" cy="83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9ED463-E50F-4603-82E4-DC565302E0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70000" y="2612860"/>
                  <a:ext cx="36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1CA290-1956-47A0-8E80-F1010AC5EC79}"/>
                    </a:ext>
                  </a:extLst>
                </p14:cNvPr>
                <p14:cNvContentPartPr/>
                <p14:nvPr/>
              </p14:nvContentPartPr>
              <p14:xfrm>
                <a:off x="7738120" y="2489020"/>
                <a:ext cx="157680" cy="134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1CA290-1956-47A0-8E80-F1010AC5EC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29120" y="2480020"/>
                  <a:ext cx="175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27CAEE-2A91-49BB-979D-96B5FA5FF5B2}"/>
                    </a:ext>
                  </a:extLst>
                </p14:cNvPr>
                <p14:cNvContentPartPr/>
                <p14:nvPr/>
              </p14:nvContentPartPr>
              <p14:xfrm>
                <a:off x="8174800" y="2413780"/>
                <a:ext cx="1080" cy="1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27CAEE-2A91-49BB-979D-96B5FA5FF5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66160" y="2405140"/>
                  <a:ext cx="18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18FF18-4B3B-43DB-8818-7D54AAB17CF4}"/>
                    </a:ext>
                  </a:extLst>
                </p14:cNvPr>
                <p14:cNvContentPartPr/>
                <p14:nvPr/>
              </p14:nvContentPartPr>
              <p14:xfrm>
                <a:off x="8026840" y="2600620"/>
                <a:ext cx="101880" cy="108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18FF18-4B3B-43DB-8818-7D54AAB17C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8200" y="2591980"/>
                  <a:ext cx="119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7A5836-085F-492B-A491-60D23FBEA518}"/>
                    </a:ext>
                  </a:extLst>
                </p14:cNvPr>
                <p14:cNvContentPartPr/>
                <p14:nvPr/>
              </p14:nvContentPartPr>
              <p14:xfrm>
                <a:off x="8221240" y="2397580"/>
                <a:ext cx="74880" cy="19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7A5836-085F-492B-A491-60D23FBEA5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12600" y="2388580"/>
                  <a:ext cx="92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37BFCC-BF36-44E5-9A22-59F1B245DE4A}"/>
                    </a:ext>
                  </a:extLst>
                </p14:cNvPr>
                <p14:cNvContentPartPr/>
                <p14:nvPr/>
              </p14:nvContentPartPr>
              <p14:xfrm>
                <a:off x="9758800" y="2292460"/>
                <a:ext cx="118080" cy="19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37BFCC-BF36-44E5-9A22-59F1B245DE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49800" y="2283820"/>
                  <a:ext cx="135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55E713-5E9A-4AF0-88F8-1F361462F94C}"/>
                    </a:ext>
                  </a:extLst>
                </p14:cNvPr>
                <p14:cNvContentPartPr/>
                <p14:nvPr/>
              </p14:nvContentPartPr>
              <p14:xfrm>
                <a:off x="8426080" y="2387500"/>
                <a:ext cx="124200" cy="230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55E713-5E9A-4AF0-88F8-1F361462F9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17080" y="2378860"/>
                  <a:ext cx="141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A53FD1-7025-4D35-B124-084281F91223}"/>
                    </a:ext>
                  </a:extLst>
                </p14:cNvPr>
                <p14:cNvContentPartPr/>
                <p14:nvPr/>
              </p14:nvContentPartPr>
              <p14:xfrm>
                <a:off x="8674120" y="2618980"/>
                <a:ext cx="26280" cy="7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A53FD1-7025-4D35-B124-084281F912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65120" y="2610340"/>
                  <a:ext cx="43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9F5451-3BBD-41A1-8D8B-0C8B7E263577}"/>
                    </a:ext>
                  </a:extLst>
                </p14:cNvPr>
                <p14:cNvContentPartPr/>
                <p14:nvPr/>
              </p14:nvContentPartPr>
              <p14:xfrm>
                <a:off x="8758720" y="2348260"/>
                <a:ext cx="143640" cy="20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9F5451-3BBD-41A1-8D8B-0C8B7E2635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50080" y="2339620"/>
                  <a:ext cx="161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F8E685-6544-4A40-843C-355A34F85047}"/>
                    </a:ext>
                  </a:extLst>
                </p14:cNvPr>
                <p14:cNvContentPartPr/>
                <p14:nvPr/>
              </p14:nvContentPartPr>
              <p14:xfrm>
                <a:off x="9455320" y="2275180"/>
                <a:ext cx="213120" cy="22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F8E685-6544-4A40-843C-355A34F850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46320" y="2266180"/>
                  <a:ext cx="230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22B41F-106A-42E0-9D37-E4DF90057947}"/>
                    </a:ext>
                  </a:extLst>
                </p14:cNvPr>
                <p14:cNvContentPartPr/>
                <p14:nvPr/>
              </p14:nvContentPartPr>
              <p14:xfrm>
                <a:off x="8933320" y="2315500"/>
                <a:ext cx="168120" cy="121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22B41F-106A-42E0-9D37-E4DF900579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24680" y="2306500"/>
                  <a:ext cx="185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17AA40-0037-4E72-BC5B-523BEFB3595B}"/>
                    </a:ext>
                  </a:extLst>
                </p14:cNvPr>
                <p14:cNvContentPartPr/>
                <p14:nvPr/>
              </p14:nvContentPartPr>
              <p14:xfrm>
                <a:off x="8993080" y="2327740"/>
                <a:ext cx="33480" cy="200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17AA40-0037-4E72-BC5B-523BEFB359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84440" y="2318740"/>
                  <a:ext cx="5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8758DC-8B3D-4FC9-AEAF-C9B13F03BEE0}"/>
                    </a:ext>
                  </a:extLst>
                </p14:cNvPr>
                <p14:cNvContentPartPr/>
                <p14:nvPr/>
              </p14:nvContentPartPr>
              <p14:xfrm>
                <a:off x="9090280" y="2505220"/>
                <a:ext cx="29160" cy="46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8758DC-8B3D-4FC9-AEAF-C9B13F03BE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1280" y="2496220"/>
                  <a:ext cx="46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10668E-DA04-415A-B4E7-765BDF322363}"/>
                    </a:ext>
                  </a:extLst>
                </p14:cNvPr>
                <p14:cNvContentPartPr/>
                <p14:nvPr/>
              </p14:nvContentPartPr>
              <p14:xfrm>
                <a:off x="9257680" y="2291740"/>
                <a:ext cx="144720" cy="225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10668E-DA04-415A-B4E7-765BDF3223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48680" y="2282740"/>
                  <a:ext cx="162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12F6FD-9FF0-4D24-9E01-349E5139ED83}"/>
                    </a:ext>
                  </a:extLst>
                </p14:cNvPr>
                <p14:cNvContentPartPr/>
                <p14:nvPr/>
              </p14:nvContentPartPr>
              <p14:xfrm>
                <a:off x="4247560" y="2669740"/>
                <a:ext cx="2194200" cy="16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12F6FD-9FF0-4D24-9E01-349E5139ED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38560" y="2661100"/>
                  <a:ext cx="22118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4842D6-7985-42B8-8FBE-2B32A79EABBC}"/>
              </a:ext>
            </a:extLst>
          </p:cNvPr>
          <p:cNvGrpSpPr/>
          <p:nvPr/>
        </p:nvGrpSpPr>
        <p:grpSpPr>
          <a:xfrm>
            <a:off x="8875360" y="2751820"/>
            <a:ext cx="189360" cy="294480"/>
            <a:chOff x="8875360" y="2751820"/>
            <a:chExt cx="18936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35731A-DF77-4558-A7B0-F29F92429FBC}"/>
                    </a:ext>
                  </a:extLst>
                </p14:cNvPr>
                <p14:cNvContentPartPr/>
                <p14:nvPr/>
              </p14:nvContentPartPr>
              <p14:xfrm>
                <a:off x="8949880" y="2751820"/>
                <a:ext cx="21600" cy="17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35731A-DF77-4558-A7B0-F29F92429F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0880" y="2743180"/>
                  <a:ext cx="39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E3581A-65D1-4A6B-BDFC-8662712574FE}"/>
                    </a:ext>
                  </a:extLst>
                </p14:cNvPr>
                <p14:cNvContentPartPr/>
                <p14:nvPr/>
              </p14:nvContentPartPr>
              <p14:xfrm>
                <a:off x="8875360" y="2834260"/>
                <a:ext cx="189360" cy="21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E3581A-65D1-4A6B-BDFC-8662712574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66360" y="2825620"/>
                  <a:ext cx="2070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77E22-C3B1-4498-A244-CC0F29F3F7D2}"/>
              </a:ext>
            </a:extLst>
          </p:cNvPr>
          <p:cNvGrpSpPr/>
          <p:nvPr/>
        </p:nvGrpSpPr>
        <p:grpSpPr>
          <a:xfrm>
            <a:off x="8362360" y="3058540"/>
            <a:ext cx="417600" cy="345600"/>
            <a:chOff x="8362360" y="3058540"/>
            <a:chExt cx="41760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227341-870C-42DA-B3B0-4D6506E00926}"/>
                    </a:ext>
                  </a:extLst>
                </p14:cNvPr>
                <p14:cNvContentPartPr/>
                <p14:nvPr/>
              </p14:nvContentPartPr>
              <p14:xfrm>
                <a:off x="8362360" y="3058900"/>
                <a:ext cx="150480" cy="28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227341-870C-42DA-B3B0-4D6506E009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53360" y="3049900"/>
                  <a:ext cx="16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B369C4-D9EA-4686-8DA8-8C4CD0BABD89}"/>
                    </a:ext>
                  </a:extLst>
                </p14:cNvPr>
                <p14:cNvContentPartPr/>
                <p14:nvPr/>
              </p14:nvContentPartPr>
              <p14:xfrm>
                <a:off x="8631280" y="3058540"/>
                <a:ext cx="148680" cy="345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B369C4-D9EA-4686-8DA8-8C4CD0BABD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22280" y="3049900"/>
                  <a:ext cx="166320" cy="36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AB85796-9CC8-4D0D-96F4-1A7400DADFF7}"/>
                  </a:ext>
                </a:extLst>
              </p14:cNvPr>
              <p14:cNvContentPartPr/>
              <p14:nvPr/>
            </p14:nvContentPartPr>
            <p14:xfrm>
              <a:off x="8929000" y="3293260"/>
              <a:ext cx="72000" cy="144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AB85796-9CC8-4D0D-96F4-1A7400DADFF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20360" y="3284260"/>
                <a:ext cx="8964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BBCFCC5-25D8-41E1-B3B4-DC76975FB256}"/>
              </a:ext>
            </a:extLst>
          </p:cNvPr>
          <p:cNvGrpSpPr/>
          <p:nvPr/>
        </p:nvGrpSpPr>
        <p:grpSpPr>
          <a:xfrm>
            <a:off x="9240040" y="3099940"/>
            <a:ext cx="268200" cy="208080"/>
            <a:chOff x="9240040" y="3099940"/>
            <a:chExt cx="26820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13BD50-2157-49EC-B931-FE13075DD680}"/>
                    </a:ext>
                  </a:extLst>
                </p14:cNvPr>
                <p14:cNvContentPartPr/>
                <p14:nvPr/>
              </p14:nvContentPartPr>
              <p14:xfrm>
                <a:off x="9240040" y="3099940"/>
                <a:ext cx="20160" cy="20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13BD50-2157-49EC-B931-FE13075DD6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31040" y="3091300"/>
                  <a:ext cx="37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D746F3-40A8-4E18-A88B-AF695E16DFC4}"/>
                    </a:ext>
                  </a:extLst>
                </p14:cNvPr>
                <p14:cNvContentPartPr/>
                <p14:nvPr/>
              </p14:nvContentPartPr>
              <p14:xfrm>
                <a:off x="9384040" y="3131260"/>
                <a:ext cx="124200" cy="128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D746F3-40A8-4E18-A88B-AF695E16DF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75400" y="3122260"/>
                  <a:ext cx="1418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2200C01-5F8F-443F-BC3D-A3F3DAF0D820}"/>
                  </a:ext>
                </a:extLst>
              </p14:cNvPr>
              <p14:cNvContentPartPr/>
              <p14:nvPr/>
            </p14:nvContentPartPr>
            <p14:xfrm>
              <a:off x="9671320" y="3020740"/>
              <a:ext cx="147960" cy="282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2200C01-5F8F-443F-BC3D-A3F3DAF0D8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62320" y="3011740"/>
                <a:ext cx="1656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AD33E94-57E5-4C5D-A396-92289454B9F3}"/>
                  </a:ext>
                </a:extLst>
              </p14:cNvPr>
              <p14:cNvContentPartPr/>
              <p14:nvPr/>
            </p14:nvContentPartPr>
            <p14:xfrm>
              <a:off x="4955320" y="3259780"/>
              <a:ext cx="585000" cy="55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AD33E94-57E5-4C5D-A396-92289454B9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46320" y="3251140"/>
                <a:ext cx="6026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49DF950-27F5-4C28-80E9-3D698288F4D2}"/>
                  </a:ext>
                </a:extLst>
              </p14:cNvPr>
              <p14:cNvContentPartPr/>
              <p14:nvPr/>
            </p14:nvContentPartPr>
            <p14:xfrm>
              <a:off x="5830840" y="3251500"/>
              <a:ext cx="489240" cy="55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49DF950-27F5-4C28-80E9-3D698288F4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21840" y="3242860"/>
                <a:ext cx="50688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C08A382-6190-49AB-B8C1-58A15D3099E9}"/>
              </a:ext>
            </a:extLst>
          </p:cNvPr>
          <p:cNvGrpSpPr/>
          <p:nvPr/>
        </p:nvGrpSpPr>
        <p:grpSpPr>
          <a:xfrm>
            <a:off x="7779160" y="1567060"/>
            <a:ext cx="1897560" cy="471600"/>
            <a:chOff x="7779160" y="1567060"/>
            <a:chExt cx="189756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3EB453-C058-47C2-A902-F9BF2E523192}"/>
                    </a:ext>
                  </a:extLst>
                </p14:cNvPr>
                <p14:cNvContentPartPr/>
                <p14:nvPr/>
              </p14:nvContentPartPr>
              <p14:xfrm>
                <a:off x="7779160" y="1747060"/>
                <a:ext cx="301320" cy="29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3EB453-C058-47C2-A902-F9BF2E5231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70160" y="1738420"/>
                  <a:ext cx="3189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710FC-4D5B-4DAF-B234-50195358BFE6}"/>
                    </a:ext>
                  </a:extLst>
                </p14:cNvPr>
                <p14:cNvContentPartPr/>
                <p14:nvPr/>
              </p14:nvContentPartPr>
              <p14:xfrm>
                <a:off x="8109280" y="1689820"/>
                <a:ext cx="199440" cy="228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710FC-4D5B-4DAF-B234-50195358BF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00640" y="1681180"/>
                  <a:ext cx="217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76346D-0E7B-4A16-B986-40318A444AD5}"/>
                    </a:ext>
                  </a:extLst>
                </p14:cNvPr>
                <p14:cNvContentPartPr/>
                <p14:nvPr/>
              </p14:nvContentPartPr>
              <p14:xfrm>
                <a:off x="8342920" y="1663540"/>
                <a:ext cx="540360" cy="263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76346D-0E7B-4A16-B986-40318A444A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34280" y="1654540"/>
                  <a:ext cx="558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6F1069-FB21-4AFB-82EF-D2FF0FAEDF79}"/>
                    </a:ext>
                  </a:extLst>
                </p14:cNvPr>
                <p14:cNvContentPartPr/>
                <p14:nvPr/>
              </p14:nvContentPartPr>
              <p14:xfrm>
                <a:off x="8849800" y="1646260"/>
                <a:ext cx="82080" cy="113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6F1069-FB21-4AFB-82EF-D2FF0FAEDF7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0800" y="1637620"/>
                  <a:ext cx="99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FFB135-93E8-4A0D-9947-DCFE8CA97C66}"/>
                    </a:ext>
                  </a:extLst>
                </p14:cNvPr>
                <p14:cNvContentPartPr/>
                <p14:nvPr/>
              </p14:nvContentPartPr>
              <p14:xfrm>
                <a:off x="9056080" y="1567060"/>
                <a:ext cx="620640" cy="33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FFB135-93E8-4A0D-9947-DCFE8CA97C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47080" y="1558420"/>
                  <a:ext cx="638280" cy="35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F97D744-899E-4D29-89C6-14B6E701E16C}"/>
                  </a:ext>
                </a:extLst>
              </p14:cNvPr>
              <p14:cNvContentPartPr/>
              <p14:nvPr/>
            </p14:nvContentPartPr>
            <p14:xfrm>
              <a:off x="9421120" y="1223260"/>
              <a:ext cx="19080" cy="86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F97D744-899E-4D29-89C6-14B6E701E1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12480" y="1214620"/>
                <a:ext cx="36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5894ADD-C0D4-490D-9C50-CD00675CD3C5}"/>
                  </a:ext>
                </a:extLst>
              </p14:cNvPr>
              <p14:cNvContentPartPr/>
              <p14:nvPr/>
            </p14:nvContentPartPr>
            <p14:xfrm>
              <a:off x="7908760" y="2870980"/>
              <a:ext cx="36360" cy="8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5894ADD-C0D4-490D-9C50-CD00675CD3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99760" y="2861980"/>
                <a:ext cx="540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18EAC30-B4FE-43A6-B9D9-AE96B5ADCA03}"/>
              </a:ext>
            </a:extLst>
          </p:cNvPr>
          <p:cNvGrpSpPr/>
          <p:nvPr/>
        </p:nvGrpSpPr>
        <p:grpSpPr>
          <a:xfrm>
            <a:off x="5251600" y="4898140"/>
            <a:ext cx="2827080" cy="67320"/>
            <a:chOff x="5251600" y="4898140"/>
            <a:chExt cx="282708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6B0B2F1-DC89-4D63-A056-D5A54F850285}"/>
                    </a:ext>
                  </a:extLst>
                </p14:cNvPr>
                <p14:cNvContentPartPr/>
                <p14:nvPr/>
              </p14:nvContentPartPr>
              <p14:xfrm>
                <a:off x="5459320" y="4957540"/>
                <a:ext cx="2880" cy="7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6B0B2F1-DC89-4D63-A056-D5A54F8502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50320" y="4948900"/>
                  <a:ext cx="2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22B7AA-0659-40BB-A98A-A976FF38A9FD}"/>
                    </a:ext>
                  </a:extLst>
                </p14:cNvPr>
                <p14:cNvContentPartPr/>
                <p14:nvPr/>
              </p14:nvContentPartPr>
              <p14:xfrm>
                <a:off x="5251600" y="4898140"/>
                <a:ext cx="2827080" cy="66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22B7AA-0659-40BB-A98A-A976FF38A9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42600" y="4889140"/>
                  <a:ext cx="2844720" cy="8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3027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rdd2 = </a:t>
            </a:r>
            <a:r>
              <a:rPr lang="en-US" dirty="0" err="1"/>
              <a:t>sc.parallelize</a:t>
            </a:r>
            <a:r>
              <a:rPr lang="en-US" dirty="0"/>
              <a:t>([(1,'a'), (2,'c'), (1,'b')]) </a:t>
            </a:r>
          </a:p>
          <a:p>
            <a:pPr marL="0" indent="0">
              <a:buNone/>
            </a:pPr>
            <a:r>
              <a:rPr lang="en-US" dirty="0"/>
              <a:t>&gt;&gt;&gt; rdd2.groupByKey() </a:t>
            </a:r>
          </a:p>
          <a:p>
            <a:pPr marL="0" indent="0">
              <a:buNone/>
            </a:pPr>
            <a:r>
              <a:rPr lang="en-US" dirty="0"/>
              <a:t>RDD: [(1,'a'), (1,'b'), (2,'c')] → [(1,['</a:t>
            </a:r>
            <a:r>
              <a:rPr lang="en-US" dirty="0" err="1"/>
              <a:t>a','b</a:t>
            </a:r>
            <a:r>
              <a:rPr lang="en-US" dirty="0"/>
              <a:t>']), (2,['c'])]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8190" y="3552669"/>
            <a:ext cx="4631961" cy="16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careful using </a:t>
            </a:r>
            <a:r>
              <a:rPr lang="en-US" dirty="0" err="1"/>
              <a:t>groupByKey</a:t>
            </a:r>
            <a:r>
              <a:rPr lang="en-US" dirty="0"/>
              <a:t>() as it can cause a lot of data movement across the network and create large </a:t>
            </a:r>
            <a:r>
              <a:rPr lang="en-US" dirty="0" err="1"/>
              <a:t>Iterables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31C3D5-B66A-4C72-9A52-94459E1EC369}"/>
                  </a:ext>
                </a:extLst>
              </p14:cNvPr>
              <p14:cNvContentPartPr/>
              <p14:nvPr/>
            </p14:nvContentPartPr>
            <p14:xfrm>
              <a:off x="2468440" y="2712220"/>
              <a:ext cx="1176840" cy="8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31C3D5-B66A-4C72-9A52-94459E1EC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800" y="2703220"/>
                <a:ext cx="119448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BB3BE51-35FB-4395-8155-B4D8CFB37CB5}"/>
              </a:ext>
            </a:extLst>
          </p:cNvPr>
          <p:cNvGrpSpPr/>
          <p:nvPr/>
        </p:nvGrpSpPr>
        <p:grpSpPr>
          <a:xfrm>
            <a:off x="4709440" y="2366620"/>
            <a:ext cx="1314720" cy="227520"/>
            <a:chOff x="4709440" y="2366620"/>
            <a:chExt cx="131472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0E8E75-E869-4A09-8A33-5EBAAD31A457}"/>
                    </a:ext>
                  </a:extLst>
                </p14:cNvPr>
                <p14:cNvContentPartPr/>
                <p14:nvPr/>
              </p14:nvContentPartPr>
              <p14:xfrm>
                <a:off x="4709440" y="2475340"/>
                <a:ext cx="1204560" cy="77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0E8E75-E869-4A09-8A33-5EBAAD31A4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00800" y="2466700"/>
                  <a:ext cx="1222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4AA453-7BF2-4CB3-8733-DC2A0D686014}"/>
                    </a:ext>
                  </a:extLst>
                </p14:cNvPr>
                <p14:cNvContentPartPr/>
                <p14:nvPr/>
              </p14:nvContentPartPr>
              <p14:xfrm>
                <a:off x="5862880" y="2366620"/>
                <a:ext cx="161280" cy="227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AA453-7BF2-4CB3-8733-DC2A0D6860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53880" y="2357980"/>
                  <a:ext cx="178920" cy="24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394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Map-reduce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369" y="1690688"/>
            <a:ext cx="9536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Map-reduce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04" y="1825625"/>
            <a:ext cx="1003179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971" y="3776362"/>
            <a:ext cx="2135700" cy="13070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AFF6B8-3940-424E-94C1-A50DF4B98851}"/>
                  </a:ext>
                </a:extLst>
              </p14:cNvPr>
              <p14:cNvContentPartPr/>
              <p14:nvPr/>
            </p14:nvContentPartPr>
            <p14:xfrm>
              <a:off x="10930516" y="5484305"/>
              <a:ext cx="33840" cy="4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AFF6B8-3940-424E-94C1-A50DF4B988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1516" y="5475305"/>
                <a:ext cx="514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34BBD0B-3C92-4C07-951E-8BF32F6D6131}"/>
              </a:ext>
            </a:extLst>
          </p:cNvPr>
          <p:cNvGrpSpPr/>
          <p:nvPr/>
        </p:nvGrpSpPr>
        <p:grpSpPr>
          <a:xfrm>
            <a:off x="5724556" y="5658545"/>
            <a:ext cx="6642000" cy="1265400"/>
            <a:chOff x="5724556" y="5658545"/>
            <a:chExt cx="6642000" cy="12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11032A7-2F37-4107-BDEF-F8C9A3013BFC}"/>
                    </a:ext>
                  </a:extLst>
                </p14:cNvPr>
                <p14:cNvContentPartPr/>
                <p14:nvPr/>
              </p14:nvContentPartPr>
              <p14:xfrm>
                <a:off x="6043876" y="6249305"/>
                <a:ext cx="99360" cy="158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11032A7-2F37-4107-BDEF-F8C9A3013B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4876" y="6240665"/>
                  <a:ext cx="117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83CFB6-AC25-4DA7-8B99-758B1B59D7D2}"/>
                    </a:ext>
                  </a:extLst>
                </p14:cNvPr>
                <p14:cNvContentPartPr/>
                <p14:nvPr/>
              </p14:nvContentPartPr>
              <p14:xfrm>
                <a:off x="5724556" y="6264785"/>
                <a:ext cx="405000" cy="28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83CFB6-AC25-4DA7-8B99-758B1B59D7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5916" y="6255785"/>
                  <a:ext cx="422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953485-3A4C-4B50-B471-CC840689818F}"/>
                    </a:ext>
                  </a:extLst>
                </p14:cNvPr>
                <p14:cNvContentPartPr/>
                <p14:nvPr/>
              </p14:nvContentPartPr>
              <p14:xfrm>
                <a:off x="6152596" y="6236345"/>
                <a:ext cx="1872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953485-3A4C-4B50-B471-CC84068981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43956" y="6227705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BF51F0-B634-4602-AB85-536E3B79A03A}"/>
                    </a:ext>
                  </a:extLst>
                </p14:cNvPr>
                <p14:cNvContentPartPr/>
                <p14:nvPr/>
              </p14:nvContentPartPr>
              <p14:xfrm>
                <a:off x="6141076" y="6172625"/>
                <a:ext cx="969480" cy="23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BF51F0-B634-4602-AB85-536E3B79A0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32436" y="6163625"/>
                  <a:ext cx="987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D9C998-27CA-46C7-9BE3-69F3E2BBBB57}"/>
                    </a:ext>
                  </a:extLst>
                </p14:cNvPr>
                <p14:cNvContentPartPr/>
                <p14:nvPr/>
              </p14:nvContentPartPr>
              <p14:xfrm>
                <a:off x="7151956" y="6148865"/>
                <a:ext cx="149400" cy="14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D9C998-27CA-46C7-9BE3-69F3E2BBBB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43316" y="6140225"/>
                  <a:ext cx="167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A6BC86-E36C-4E64-8F3A-C989A1AD4645}"/>
                    </a:ext>
                  </a:extLst>
                </p14:cNvPr>
                <p14:cNvContentPartPr/>
                <p14:nvPr/>
              </p14:nvContentPartPr>
              <p14:xfrm>
                <a:off x="7578916" y="6116465"/>
                <a:ext cx="303480" cy="7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A6BC86-E36C-4E64-8F3A-C989A1AD46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916" y="6107465"/>
                  <a:ext cx="321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17D429-263E-443A-BC6E-5112E6F682EC}"/>
                    </a:ext>
                  </a:extLst>
                </p14:cNvPr>
                <p14:cNvContentPartPr/>
                <p14:nvPr/>
              </p14:nvContentPartPr>
              <p14:xfrm>
                <a:off x="7808956" y="6077945"/>
                <a:ext cx="180000" cy="16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17D429-263E-443A-BC6E-5112E6F682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00316" y="6069305"/>
                  <a:ext cx="197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F85EEF-7EC4-4B09-A947-8F8B82A18A8E}"/>
                    </a:ext>
                  </a:extLst>
                </p14:cNvPr>
                <p14:cNvContentPartPr/>
                <p14:nvPr/>
              </p14:nvContentPartPr>
              <p14:xfrm>
                <a:off x="8011636" y="6093065"/>
                <a:ext cx="793800" cy="489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F85EEF-7EC4-4B09-A947-8F8B82A18A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02636" y="6084065"/>
                  <a:ext cx="8114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E869E9-D8EC-459B-9AFF-AFC3E9332A6E}"/>
                    </a:ext>
                  </a:extLst>
                </p14:cNvPr>
                <p14:cNvContentPartPr/>
                <p14:nvPr/>
              </p14:nvContentPartPr>
              <p14:xfrm>
                <a:off x="8932516" y="6278105"/>
                <a:ext cx="251280" cy="4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E869E9-D8EC-459B-9AFF-AFC3E9332A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23876" y="6269465"/>
                  <a:ext cx="268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B64D96-62B8-45C0-8E4A-4A22AF6D22BA}"/>
                    </a:ext>
                  </a:extLst>
                </p14:cNvPr>
                <p14:cNvContentPartPr/>
                <p14:nvPr/>
              </p14:nvContentPartPr>
              <p14:xfrm>
                <a:off x="9108196" y="6177665"/>
                <a:ext cx="253800" cy="179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B64D96-62B8-45C0-8E4A-4A22AF6D22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9196" y="6169025"/>
                  <a:ext cx="27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6E7E9F-A340-4EF2-AE40-198CD19B5E4E}"/>
                    </a:ext>
                  </a:extLst>
                </p14:cNvPr>
                <p14:cNvContentPartPr/>
                <p14:nvPr/>
              </p14:nvContentPartPr>
              <p14:xfrm>
                <a:off x="9839716" y="6172985"/>
                <a:ext cx="3960" cy="1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6E7E9F-A340-4EF2-AE40-198CD19B5E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1076" y="6163985"/>
                  <a:ext cx="2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F7F559-AAAC-4A9C-98FE-ACFF8369F46B}"/>
                    </a:ext>
                  </a:extLst>
                </p14:cNvPr>
                <p14:cNvContentPartPr/>
                <p14:nvPr/>
              </p14:nvContentPartPr>
              <p14:xfrm>
                <a:off x="9614716" y="6147065"/>
                <a:ext cx="119160" cy="150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F7F559-AAAC-4A9C-98FE-ACFF8369F4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06076" y="6138065"/>
                  <a:ext cx="136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232CE2-5F63-43A5-843B-9B306678AF75}"/>
                    </a:ext>
                  </a:extLst>
                </p14:cNvPr>
                <p14:cNvContentPartPr/>
                <p14:nvPr/>
              </p14:nvContentPartPr>
              <p14:xfrm>
                <a:off x="9795436" y="6117545"/>
                <a:ext cx="173880" cy="19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232CE2-5F63-43A5-843B-9B306678AF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86796" y="6108545"/>
                  <a:ext cx="191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CA5591-15D1-4A57-9EAB-F36847DA62A9}"/>
                    </a:ext>
                  </a:extLst>
                </p14:cNvPr>
                <p14:cNvContentPartPr/>
                <p14:nvPr/>
              </p14:nvContentPartPr>
              <p14:xfrm>
                <a:off x="10039156" y="6026825"/>
                <a:ext cx="834480" cy="239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CA5591-15D1-4A57-9EAB-F36847DA62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30156" y="6017825"/>
                  <a:ext cx="852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09EEFB-E302-4A48-8996-805D5F4CC5BE}"/>
                    </a:ext>
                  </a:extLst>
                </p14:cNvPr>
                <p14:cNvContentPartPr/>
                <p14:nvPr/>
              </p14:nvContentPartPr>
              <p14:xfrm>
                <a:off x="11000356" y="6040505"/>
                <a:ext cx="292320" cy="3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09EEFB-E302-4A48-8996-805D5F4CC5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91716" y="6031505"/>
                  <a:ext cx="30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C662F8-D309-4268-9A9D-0CD4BF69F3CE}"/>
                    </a:ext>
                  </a:extLst>
                </p14:cNvPr>
                <p14:cNvContentPartPr/>
                <p14:nvPr/>
              </p14:nvContentPartPr>
              <p14:xfrm>
                <a:off x="11183236" y="5933225"/>
                <a:ext cx="149760" cy="258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C662F8-D309-4268-9A9D-0CD4BF69F3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74596" y="5924585"/>
                  <a:ext cx="167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11B7C3-8FFA-445E-A5C8-6A859E36990F}"/>
                    </a:ext>
                  </a:extLst>
                </p14:cNvPr>
                <p14:cNvContentPartPr/>
                <p14:nvPr/>
              </p14:nvContentPartPr>
              <p14:xfrm>
                <a:off x="11483476" y="5837465"/>
                <a:ext cx="109440" cy="321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11B7C3-8FFA-445E-A5C8-6A859E3699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74836" y="5828465"/>
                  <a:ext cx="127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1A37E9-9D0D-4ADF-AA8C-3C2AFA481ADE}"/>
                    </a:ext>
                  </a:extLst>
                </p14:cNvPr>
                <p14:cNvContentPartPr/>
                <p14:nvPr/>
              </p14:nvContentPartPr>
              <p14:xfrm>
                <a:off x="11908276" y="5747465"/>
                <a:ext cx="31680" cy="5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1A37E9-9D0D-4ADF-AA8C-3C2AFA481A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99276" y="5738465"/>
                  <a:ext cx="49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3CA47E-6150-4E3C-AB52-6EF25B0CC79F}"/>
                    </a:ext>
                  </a:extLst>
                </p14:cNvPr>
                <p14:cNvContentPartPr/>
                <p14:nvPr/>
              </p14:nvContentPartPr>
              <p14:xfrm>
                <a:off x="11780476" y="5658545"/>
                <a:ext cx="190800" cy="39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3CA47E-6150-4E3C-AB52-6EF25B0CC7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71836" y="5649545"/>
                  <a:ext cx="208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11B527-0D4B-44DA-9287-AAA1B2A0FE27}"/>
                    </a:ext>
                  </a:extLst>
                </p14:cNvPr>
                <p14:cNvContentPartPr/>
                <p14:nvPr/>
              </p14:nvContentPartPr>
              <p14:xfrm>
                <a:off x="11941036" y="5917745"/>
                <a:ext cx="136440" cy="13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11B527-0D4B-44DA-9287-AAA1B2A0FE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932396" y="5909105"/>
                  <a:ext cx="154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FF4825-4D93-47A5-BDA0-3CFDB269BD87}"/>
                    </a:ext>
                  </a:extLst>
                </p14:cNvPr>
                <p14:cNvContentPartPr/>
                <p14:nvPr/>
              </p14:nvContentPartPr>
              <p14:xfrm>
                <a:off x="12025276" y="5802185"/>
                <a:ext cx="194040" cy="41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FF4825-4D93-47A5-BDA0-3CFDB269BD8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016276" y="5793185"/>
                  <a:ext cx="211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2A8BD2-9DA7-4190-A034-764FE175E668}"/>
                    </a:ext>
                  </a:extLst>
                </p14:cNvPr>
                <p14:cNvContentPartPr/>
                <p14:nvPr/>
              </p14:nvContentPartPr>
              <p14:xfrm>
                <a:off x="12084676" y="5888585"/>
                <a:ext cx="281880" cy="3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2A8BD2-9DA7-4190-A034-764FE175E6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076036" y="5879585"/>
                  <a:ext cx="299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6FCA06-E70B-4081-96BC-9AB8DD567561}"/>
                    </a:ext>
                  </a:extLst>
                </p14:cNvPr>
                <p14:cNvContentPartPr/>
                <p14:nvPr/>
              </p14:nvContentPartPr>
              <p14:xfrm>
                <a:off x="11055796" y="6248945"/>
                <a:ext cx="671040" cy="250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6FCA06-E70B-4081-96BC-9AB8DD5675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47156" y="6239945"/>
                  <a:ext cx="688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26EFB1-EA09-4A43-B6DE-8B021626757C}"/>
                    </a:ext>
                  </a:extLst>
                </p14:cNvPr>
                <p14:cNvContentPartPr/>
                <p14:nvPr/>
              </p14:nvContentPartPr>
              <p14:xfrm>
                <a:off x="11092876" y="6396545"/>
                <a:ext cx="9360" cy="21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26EFB1-EA09-4A43-B6DE-8B02162675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84236" y="6387905"/>
                  <a:ext cx="27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BB2AA2-366A-4F4A-8AE2-17476C3ADA43}"/>
                    </a:ext>
                  </a:extLst>
                </p14:cNvPr>
                <p14:cNvContentPartPr/>
                <p14:nvPr/>
              </p14:nvContentPartPr>
              <p14:xfrm>
                <a:off x="10957156" y="6413465"/>
                <a:ext cx="246960" cy="120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BB2AA2-366A-4F4A-8AE2-17476C3ADA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48156" y="6404465"/>
                  <a:ext cx="264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F37927-A8FC-49A1-BE1D-6FFDD6769107}"/>
                    </a:ext>
                  </a:extLst>
                </p14:cNvPr>
                <p14:cNvContentPartPr/>
                <p14:nvPr/>
              </p14:nvContentPartPr>
              <p14:xfrm>
                <a:off x="9863836" y="6557465"/>
                <a:ext cx="374040" cy="195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F37927-A8FC-49A1-BE1D-6FFDD67691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55196" y="6548465"/>
                  <a:ext cx="391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26241C-5E68-4867-8E35-0C722FDF8B33}"/>
                    </a:ext>
                  </a:extLst>
                </p14:cNvPr>
                <p14:cNvContentPartPr/>
                <p14:nvPr/>
              </p14:nvContentPartPr>
              <p14:xfrm>
                <a:off x="10319236" y="6514265"/>
                <a:ext cx="119880" cy="207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26241C-5E68-4867-8E35-0C722FDF8B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10236" y="6505625"/>
                  <a:ext cx="137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0431DE-C70F-4767-8112-DADA5D8649E2}"/>
                    </a:ext>
                  </a:extLst>
                </p14:cNvPr>
                <p14:cNvContentPartPr/>
                <p14:nvPr/>
              </p14:nvContentPartPr>
              <p14:xfrm>
                <a:off x="10527316" y="6493745"/>
                <a:ext cx="63360" cy="277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0431DE-C70F-4767-8112-DADA5D8649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18316" y="6484745"/>
                  <a:ext cx="81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D343CF-4EA0-49B4-B1EC-6DCE5A35599D}"/>
                    </a:ext>
                  </a:extLst>
                </p14:cNvPr>
                <p14:cNvContentPartPr/>
                <p14:nvPr/>
              </p14:nvContentPartPr>
              <p14:xfrm>
                <a:off x="10487356" y="6477185"/>
                <a:ext cx="188640" cy="241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D343CF-4EA0-49B4-B1EC-6DCE5A3559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78356" y="6468185"/>
                  <a:ext cx="206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BB60AA-B5E2-4F75-8258-AFDA098BB87F}"/>
                    </a:ext>
                  </a:extLst>
                </p14:cNvPr>
                <p14:cNvContentPartPr/>
                <p14:nvPr/>
              </p14:nvContentPartPr>
              <p14:xfrm>
                <a:off x="9498796" y="6602465"/>
                <a:ext cx="261720" cy="93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BB60AA-B5E2-4F75-8258-AFDA098BB8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90156" y="6593825"/>
                  <a:ext cx="279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8B4097-32FD-49B1-BDA1-603952E126F1}"/>
                    </a:ext>
                  </a:extLst>
                </p14:cNvPr>
                <p14:cNvContentPartPr/>
                <p14:nvPr/>
              </p14:nvContentPartPr>
              <p14:xfrm>
                <a:off x="9369916" y="6531545"/>
                <a:ext cx="238320" cy="187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8B4097-32FD-49B1-BDA1-603952E126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60916" y="6522905"/>
                  <a:ext cx="255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F313A8-86E0-4BDF-93D8-BB9D98E69817}"/>
                    </a:ext>
                  </a:extLst>
                </p14:cNvPr>
                <p14:cNvContentPartPr/>
                <p14:nvPr/>
              </p14:nvContentPartPr>
              <p14:xfrm>
                <a:off x="8309356" y="6589505"/>
                <a:ext cx="308160" cy="233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F313A8-86E0-4BDF-93D8-BB9D98E698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00356" y="6580865"/>
                  <a:ext cx="325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CF007E-DC8E-402E-A432-AB533CFF412E}"/>
                    </a:ext>
                  </a:extLst>
                </p14:cNvPr>
                <p14:cNvContentPartPr/>
                <p14:nvPr/>
              </p14:nvContentPartPr>
              <p14:xfrm>
                <a:off x="8663236" y="6575465"/>
                <a:ext cx="390960" cy="26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CF007E-DC8E-402E-A432-AB533CFF41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54596" y="6566825"/>
                  <a:ext cx="408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0B748B-D65C-426A-A210-BBF7C93C09D1}"/>
                    </a:ext>
                  </a:extLst>
                </p14:cNvPr>
                <p14:cNvContentPartPr/>
                <p14:nvPr/>
              </p14:nvContentPartPr>
              <p14:xfrm>
                <a:off x="9050236" y="6576185"/>
                <a:ext cx="183600" cy="201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0B748B-D65C-426A-A210-BBF7C93C09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41596" y="6567185"/>
                  <a:ext cx="201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1DB3EB1-2D2E-431A-88CE-250E6EB1F03B}"/>
                    </a:ext>
                  </a:extLst>
                </p14:cNvPr>
                <p14:cNvContentPartPr/>
                <p14:nvPr/>
              </p14:nvContentPartPr>
              <p14:xfrm>
                <a:off x="7807156" y="6698945"/>
                <a:ext cx="369000" cy="65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1DB3EB1-2D2E-431A-88CE-250E6EB1F0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98516" y="6689945"/>
                  <a:ext cx="386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8AF8F0-D91A-4AE9-89D6-849CD4151A34}"/>
                    </a:ext>
                  </a:extLst>
                </p14:cNvPr>
                <p14:cNvContentPartPr/>
                <p14:nvPr/>
              </p14:nvContentPartPr>
              <p14:xfrm>
                <a:off x="7654156" y="6643865"/>
                <a:ext cx="189360" cy="21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8AF8F0-D91A-4AE9-89D6-849CD4151A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45516" y="6634865"/>
                  <a:ext cx="207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6A57F5-BFF9-4427-9A7A-74440247EAF2}"/>
                    </a:ext>
                  </a:extLst>
                </p14:cNvPr>
                <p14:cNvContentPartPr/>
                <p14:nvPr/>
              </p14:nvContentPartPr>
              <p14:xfrm>
                <a:off x="6583516" y="6535145"/>
                <a:ext cx="244080" cy="261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6A57F5-BFF9-4427-9A7A-74440247EA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74516" y="6526505"/>
                  <a:ext cx="261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21DBE4-C663-4044-B7ED-E263B41F5718}"/>
                    </a:ext>
                  </a:extLst>
                </p14:cNvPr>
                <p14:cNvContentPartPr/>
                <p14:nvPr/>
              </p14:nvContentPartPr>
              <p14:xfrm>
                <a:off x="6870436" y="6510665"/>
                <a:ext cx="240840" cy="281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21DBE4-C663-4044-B7ED-E263B41F57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61796" y="6502025"/>
                  <a:ext cx="258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A6A119-8736-43DB-9FE8-D8140AEF71F5}"/>
                    </a:ext>
                  </a:extLst>
                </p14:cNvPr>
                <p14:cNvContentPartPr/>
                <p14:nvPr/>
              </p14:nvContentPartPr>
              <p14:xfrm>
                <a:off x="7144036" y="6423905"/>
                <a:ext cx="162360" cy="500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A6A119-8736-43DB-9FE8-D8140AEF71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35036" y="6414905"/>
                  <a:ext cx="1800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199BD1F-0D4A-40D0-A404-76EFD6EE93F8}"/>
                    </a:ext>
                  </a:extLst>
                </p14:cNvPr>
                <p14:cNvContentPartPr/>
                <p14:nvPr/>
              </p14:nvContentPartPr>
              <p14:xfrm>
                <a:off x="7098676" y="6509567"/>
                <a:ext cx="306360" cy="290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199BD1F-0D4A-40D0-A404-76EFD6EE93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89676" y="6500567"/>
                  <a:ext cx="324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121C5A-B1F0-40B7-AE9A-BA6E60420E91}"/>
                    </a:ext>
                  </a:extLst>
                </p14:cNvPr>
                <p14:cNvContentPartPr/>
                <p14:nvPr/>
              </p14:nvContentPartPr>
              <p14:xfrm>
                <a:off x="7323316" y="6558167"/>
                <a:ext cx="161640" cy="93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121C5A-B1F0-40B7-AE9A-BA6E60420E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14676" y="6549527"/>
                  <a:ext cx="17928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69BE0A5-6E5F-4548-8795-678ADBAB8548}"/>
                  </a:ext>
                </a:extLst>
              </p14:cNvPr>
              <p14:cNvContentPartPr/>
              <p14:nvPr/>
            </p14:nvContentPartPr>
            <p14:xfrm>
              <a:off x="4647436" y="4367207"/>
              <a:ext cx="222120" cy="477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69BE0A5-6E5F-4548-8795-678ADBAB854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38796" y="4358567"/>
                <a:ext cx="239760" cy="4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03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more data in-memory!</a:t>
            </a:r>
          </a:p>
          <a:p>
            <a:r>
              <a:rPr lang="en-US" dirty="0"/>
              <a:t>Create new distributed execution engine: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http://people.csail.mit.edu/matei/papers/2010/hotcloud_spark.pdf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50" y="2731050"/>
            <a:ext cx="2745900" cy="13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8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tools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01" y="1825625"/>
            <a:ext cx="7013998" cy="435133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889109-8495-461F-8101-9B4D835AC157}"/>
              </a:ext>
            </a:extLst>
          </p:cNvPr>
          <p:cNvGrpSpPr/>
          <p:nvPr/>
        </p:nvGrpSpPr>
        <p:grpSpPr>
          <a:xfrm>
            <a:off x="2421916" y="5815145"/>
            <a:ext cx="7100640" cy="969120"/>
            <a:chOff x="2421916" y="5815145"/>
            <a:chExt cx="7100640" cy="9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B37F62B-D77A-451C-ADFE-B61509D553A8}"/>
                    </a:ext>
                  </a:extLst>
                </p14:cNvPr>
                <p14:cNvContentPartPr/>
                <p14:nvPr/>
              </p14:nvContentPartPr>
              <p14:xfrm>
                <a:off x="2421916" y="5954105"/>
                <a:ext cx="7100640" cy="643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B37F62B-D77A-451C-ADFE-B61509D553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13276" y="5945105"/>
                  <a:ext cx="711828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BDF84E-85A0-4E9B-8604-4AE6123D90F7}"/>
                    </a:ext>
                  </a:extLst>
                </p14:cNvPr>
                <p14:cNvContentPartPr/>
                <p14:nvPr/>
              </p14:nvContentPartPr>
              <p14:xfrm>
                <a:off x="3941476" y="6032585"/>
                <a:ext cx="967320" cy="45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BDF84E-85A0-4E9B-8604-4AE6123D90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32836" y="6023945"/>
                  <a:ext cx="9849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208936-1E7A-4535-9571-142A00ED50E8}"/>
                    </a:ext>
                  </a:extLst>
                </p14:cNvPr>
                <p14:cNvContentPartPr/>
                <p14:nvPr/>
              </p14:nvContentPartPr>
              <p14:xfrm>
                <a:off x="4928956" y="6406625"/>
                <a:ext cx="36360" cy="1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208936-1E7A-4535-9571-142A00ED50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19956" y="6397625"/>
                  <a:ext cx="54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A0E45B-DBE3-443E-8EEE-9207C57A1C64}"/>
                    </a:ext>
                  </a:extLst>
                </p14:cNvPr>
                <p14:cNvContentPartPr/>
                <p14:nvPr/>
              </p14:nvContentPartPr>
              <p14:xfrm>
                <a:off x="4662916" y="6281345"/>
                <a:ext cx="21600" cy="60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A0E45B-DBE3-443E-8EEE-9207C57A1C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3916" y="6272345"/>
                  <a:ext cx="39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4C90AE-7449-46E5-B8D7-E7B054CC379F}"/>
                    </a:ext>
                  </a:extLst>
                </p14:cNvPr>
                <p14:cNvContentPartPr/>
                <p14:nvPr/>
              </p14:nvContentPartPr>
              <p14:xfrm>
                <a:off x="4672276" y="6310505"/>
                <a:ext cx="213480" cy="175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4C90AE-7449-46E5-B8D7-E7B054CC379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63276" y="6301865"/>
                  <a:ext cx="231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776D86-2808-4FD8-85B4-A69C8E3A5136}"/>
                    </a:ext>
                  </a:extLst>
                </p14:cNvPr>
                <p14:cNvContentPartPr/>
                <p14:nvPr/>
              </p14:nvContentPartPr>
              <p14:xfrm>
                <a:off x="4945156" y="6041945"/>
                <a:ext cx="437400" cy="42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776D86-2808-4FD8-85B4-A69C8E3A51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36156" y="6033305"/>
                  <a:ext cx="455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92264E-1D00-4DA6-8A8F-9CEF0B5888D8}"/>
                    </a:ext>
                  </a:extLst>
                </p14:cNvPr>
                <p14:cNvContentPartPr/>
                <p14:nvPr/>
              </p14:nvContentPartPr>
              <p14:xfrm>
                <a:off x="5405596" y="6217625"/>
                <a:ext cx="573120" cy="47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92264E-1D00-4DA6-8A8F-9CEF0B5888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96956" y="6208625"/>
                  <a:ext cx="5907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123A8B-6758-45A6-B567-C9A010565031}"/>
                    </a:ext>
                  </a:extLst>
                </p14:cNvPr>
                <p14:cNvContentPartPr/>
                <p14:nvPr/>
              </p14:nvContentPartPr>
              <p14:xfrm>
                <a:off x="6304156" y="6234185"/>
                <a:ext cx="288000" cy="206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123A8B-6758-45A6-B567-C9A0105650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95516" y="6225185"/>
                  <a:ext cx="305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0F9083-43B9-45C2-9707-90DF3310F953}"/>
                    </a:ext>
                  </a:extLst>
                </p14:cNvPr>
                <p14:cNvContentPartPr/>
                <p14:nvPr/>
              </p14:nvContentPartPr>
              <p14:xfrm>
                <a:off x="6773956" y="6036905"/>
                <a:ext cx="200160" cy="31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0F9083-43B9-45C2-9707-90DF3310F95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64956" y="6028265"/>
                  <a:ext cx="217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2303A4-55EB-4105-A91E-81E582DDE9DA}"/>
                    </a:ext>
                  </a:extLst>
                </p14:cNvPr>
                <p14:cNvContentPartPr/>
                <p14:nvPr/>
              </p14:nvContentPartPr>
              <p14:xfrm>
                <a:off x="7253476" y="6133385"/>
                <a:ext cx="51480" cy="43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2303A4-55EB-4105-A91E-81E582DDE9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44476" y="6124745"/>
                  <a:ext cx="69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66CC1F-B3EC-4EFE-849A-36E8700E151D}"/>
                    </a:ext>
                  </a:extLst>
                </p14:cNvPr>
                <p14:cNvContentPartPr/>
                <p14:nvPr/>
              </p14:nvContentPartPr>
              <p14:xfrm>
                <a:off x="7164916" y="5926745"/>
                <a:ext cx="277200" cy="46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66CC1F-B3EC-4EFE-849A-36E8700E15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56276" y="5918105"/>
                  <a:ext cx="2948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406D2F-F259-4B14-A54E-AC54B2847A6A}"/>
                    </a:ext>
                  </a:extLst>
                </p14:cNvPr>
                <p14:cNvContentPartPr/>
                <p14:nvPr/>
              </p14:nvContentPartPr>
              <p14:xfrm>
                <a:off x="7216756" y="5932865"/>
                <a:ext cx="340920" cy="851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406D2F-F259-4B14-A54E-AC54B2847A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8116" y="5923865"/>
                  <a:ext cx="35856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6C9273-8224-4337-8712-9A103572D490}"/>
                    </a:ext>
                  </a:extLst>
                </p14:cNvPr>
                <p14:cNvContentPartPr/>
                <p14:nvPr/>
              </p14:nvContentPartPr>
              <p14:xfrm>
                <a:off x="7197316" y="6265145"/>
                <a:ext cx="368280" cy="4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6C9273-8224-4337-8712-9A103572D4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88676" y="6256505"/>
                  <a:ext cx="385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58E798-F870-449B-ABE1-17F5F9603ADB}"/>
                    </a:ext>
                  </a:extLst>
                </p14:cNvPr>
                <p14:cNvContentPartPr/>
                <p14:nvPr/>
              </p14:nvContentPartPr>
              <p14:xfrm>
                <a:off x="7810756" y="6129785"/>
                <a:ext cx="227520" cy="269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58E798-F870-449B-ABE1-17F5F9603AD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2116" y="6120785"/>
                  <a:ext cx="245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AC48FB-EC2A-4439-BA14-42CD2658DEEB}"/>
                    </a:ext>
                  </a:extLst>
                </p14:cNvPr>
                <p14:cNvContentPartPr/>
                <p14:nvPr/>
              </p14:nvContentPartPr>
              <p14:xfrm>
                <a:off x="5221996" y="5815145"/>
                <a:ext cx="2332080" cy="90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AC48FB-EC2A-4439-BA14-42CD2658DEE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13356" y="5806145"/>
                  <a:ext cx="234972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CE587A-BE00-48A1-BFA9-E5C47B2F66B8}"/>
                    </a:ext>
                  </a:extLst>
                </p14:cNvPr>
                <p14:cNvContentPartPr/>
                <p14:nvPr/>
              </p14:nvContentPartPr>
              <p14:xfrm>
                <a:off x="5547076" y="6111785"/>
                <a:ext cx="1598400" cy="34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CE587A-BE00-48A1-BFA9-E5C47B2F66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38076" y="6102785"/>
                  <a:ext cx="161604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83FB5B-1530-424B-B737-23694FB908F2}"/>
              </a:ext>
            </a:extLst>
          </p:cNvPr>
          <p:cNvGrpSpPr/>
          <p:nvPr/>
        </p:nvGrpSpPr>
        <p:grpSpPr>
          <a:xfrm>
            <a:off x="9700396" y="5815145"/>
            <a:ext cx="3026520" cy="756000"/>
            <a:chOff x="9700396" y="5815145"/>
            <a:chExt cx="302652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4B45F1-8F73-4918-A5C3-1832B5F7ECA6}"/>
                    </a:ext>
                  </a:extLst>
                </p14:cNvPr>
                <p14:cNvContentPartPr/>
                <p14:nvPr/>
              </p14:nvContentPartPr>
              <p14:xfrm>
                <a:off x="9881476" y="5914505"/>
                <a:ext cx="543600" cy="299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4B45F1-8F73-4918-A5C3-1832B5F7EC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72836" y="5905505"/>
                  <a:ext cx="561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62A6F0-140A-4982-BA85-CB0E8A673B5A}"/>
                    </a:ext>
                  </a:extLst>
                </p14:cNvPr>
                <p14:cNvContentPartPr/>
                <p14:nvPr/>
              </p14:nvContentPartPr>
              <p14:xfrm>
                <a:off x="10471876" y="5882105"/>
                <a:ext cx="180360" cy="19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62A6F0-140A-4982-BA85-CB0E8A673B5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63236" y="5873105"/>
                  <a:ext cx="198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FEBF4C-FEB6-4CD5-A1CD-DBEEE88638D3}"/>
                    </a:ext>
                  </a:extLst>
                </p14:cNvPr>
                <p14:cNvContentPartPr/>
                <p14:nvPr/>
              </p14:nvContentPartPr>
              <p14:xfrm>
                <a:off x="10902436" y="5877785"/>
                <a:ext cx="198000" cy="15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FEBF4C-FEB6-4CD5-A1CD-DBEEE88638D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93796" y="5868785"/>
                  <a:ext cx="21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C4A3A4-0BB8-4979-90BE-BA661ACBB380}"/>
                    </a:ext>
                  </a:extLst>
                </p14:cNvPr>
                <p14:cNvContentPartPr/>
                <p14:nvPr/>
              </p14:nvContentPartPr>
              <p14:xfrm>
                <a:off x="11237236" y="5815145"/>
                <a:ext cx="208800" cy="205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C4A3A4-0BB8-4979-90BE-BA661ACBB38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28236" y="5806145"/>
                  <a:ext cx="226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ABF752-DFCB-48F9-B8C2-328945B2609F}"/>
                    </a:ext>
                  </a:extLst>
                </p14:cNvPr>
                <p14:cNvContentPartPr/>
                <p14:nvPr/>
              </p14:nvContentPartPr>
              <p14:xfrm>
                <a:off x="11553316" y="5831345"/>
                <a:ext cx="149040" cy="156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ABF752-DFCB-48F9-B8C2-328945B260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544316" y="5822705"/>
                  <a:ext cx="166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3F8875-E98B-4929-BF58-50F27CBB56EF}"/>
                    </a:ext>
                  </a:extLst>
                </p14:cNvPr>
                <p14:cNvContentPartPr/>
                <p14:nvPr/>
              </p14:nvContentPartPr>
              <p14:xfrm>
                <a:off x="9700396" y="6160385"/>
                <a:ext cx="3026520" cy="41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3F8875-E98B-4929-BF58-50F27CBB56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91396" y="6151745"/>
                  <a:ext cx="3044160" cy="42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611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A115-4F33-47AB-8D2A-7B323E75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vs. Hadoop map reduce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7A81D-0C2E-4859-8E86-F6281BEC6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44710"/>
              </p:ext>
            </p:extLst>
          </p:nvPr>
        </p:nvGraphicFramePr>
        <p:xfrm>
          <a:off x="838200" y="1405288"/>
          <a:ext cx="10837245" cy="219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15">
                  <a:extLst>
                    <a:ext uri="{9D8B030D-6E8A-4147-A177-3AD203B41FA5}">
                      <a16:colId xmlns:a16="http://schemas.microsoft.com/office/drawing/2014/main" val="2873331102"/>
                    </a:ext>
                  </a:extLst>
                </a:gridCol>
                <a:gridCol w="3612415">
                  <a:extLst>
                    <a:ext uri="{9D8B030D-6E8A-4147-A177-3AD203B41FA5}">
                      <a16:colId xmlns:a16="http://schemas.microsoft.com/office/drawing/2014/main" val="2844607881"/>
                    </a:ext>
                  </a:extLst>
                </a:gridCol>
                <a:gridCol w="3612415">
                  <a:extLst>
                    <a:ext uri="{9D8B030D-6E8A-4147-A177-3AD203B41FA5}">
                      <a16:colId xmlns:a16="http://schemas.microsoft.com/office/drawing/2014/main" val="2680170852"/>
                    </a:ext>
                  </a:extLst>
                </a:gridCol>
              </a:tblGrid>
              <a:tr h="259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9812"/>
                  </a:ext>
                </a:extLst>
              </a:tr>
              <a:tr h="453498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on hard 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in memory and on hard disc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84384"/>
                  </a:ext>
                </a:extLst>
              </a:tr>
              <a:tr h="259142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and 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Transformation and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51746"/>
                  </a:ext>
                </a:extLst>
              </a:tr>
              <a:tr h="453498">
                <a:tc>
                  <a:txBody>
                    <a:bodyPr/>
                    <a:lstStyle/>
                    <a:p>
                      <a:r>
                        <a:rPr lang="en-US" dirty="0"/>
                        <a:t>Execution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Batch, streaming, interactive, iterative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89569"/>
                  </a:ext>
                </a:extLst>
              </a:tr>
              <a:tr h="259142">
                <a:tc>
                  <a:txBody>
                    <a:bodyPr/>
                    <a:lstStyle/>
                    <a:p>
                      <a:r>
                        <a:rPr lang="en-US" dirty="0"/>
                        <a:t>Programming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Scala, Java, Python,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941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DA585B-E63B-402A-BCF3-C5194BC7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41" y="3814762"/>
            <a:ext cx="5553325" cy="31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8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can make a big difference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551" y="1825625"/>
            <a:ext cx="8136898" cy="4351338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FE9BAE-EDD6-48ED-A472-B702436589DA}"/>
              </a:ext>
            </a:extLst>
          </p:cNvPr>
          <p:cNvGrpSpPr/>
          <p:nvPr/>
        </p:nvGrpSpPr>
        <p:grpSpPr>
          <a:xfrm>
            <a:off x="8246716" y="5453705"/>
            <a:ext cx="3336480" cy="1030320"/>
            <a:chOff x="8246716" y="5453705"/>
            <a:chExt cx="3336480" cy="10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E5BF874-1928-4B2F-8563-E897FD5C619A}"/>
                    </a:ext>
                  </a:extLst>
                </p14:cNvPr>
                <p14:cNvContentPartPr/>
                <p14:nvPr/>
              </p14:nvContentPartPr>
              <p14:xfrm>
                <a:off x="8246716" y="6145985"/>
                <a:ext cx="79200" cy="265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E5BF874-1928-4B2F-8563-E897FD5C61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38076" y="6136985"/>
                  <a:ext cx="96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F9E854-D552-4289-860E-3F8E698418FD}"/>
                    </a:ext>
                  </a:extLst>
                </p14:cNvPr>
                <p14:cNvContentPartPr/>
                <p14:nvPr/>
              </p14:nvContentPartPr>
              <p14:xfrm>
                <a:off x="8271556" y="6030425"/>
                <a:ext cx="269640" cy="136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F9E854-D552-4289-860E-3F8E698418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62916" y="6021425"/>
                  <a:ext cx="287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0B515C-0132-4F18-91CA-3D43D19357BB}"/>
                    </a:ext>
                  </a:extLst>
                </p14:cNvPr>
                <p14:cNvContentPartPr/>
                <p14:nvPr/>
              </p14:nvContentPartPr>
              <p14:xfrm>
                <a:off x="8308276" y="6052385"/>
                <a:ext cx="279360" cy="10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0B515C-0132-4F18-91CA-3D43D19357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99276" y="6043385"/>
                  <a:ext cx="297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951C0A-3044-44A6-A169-412F33F187D0}"/>
                    </a:ext>
                  </a:extLst>
                </p14:cNvPr>
                <p14:cNvContentPartPr/>
                <p14:nvPr/>
              </p14:nvContentPartPr>
              <p14:xfrm>
                <a:off x="8537236" y="6057065"/>
                <a:ext cx="70560" cy="266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951C0A-3044-44A6-A169-412F33F187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8236" y="6048065"/>
                  <a:ext cx="88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77C127-D4EF-48A0-8172-A53F58FEDE48}"/>
                    </a:ext>
                  </a:extLst>
                </p14:cNvPr>
                <p14:cNvContentPartPr/>
                <p14:nvPr/>
              </p14:nvContentPartPr>
              <p14:xfrm>
                <a:off x="8390716" y="6300785"/>
                <a:ext cx="208080" cy="114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77C127-D4EF-48A0-8172-A53F58FEDE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81716" y="6291785"/>
                  <a:ext cx="225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8DED13B-CA7D-4B22-A48E-6A6D857CB519}"/>
                    </a:ext>
                  </a:extLst>
                </p14:cNvPr>
                <p14:cNvContentPartPr/>
                <p14:nvPr/>
              </p14:nvContentPartPr>
              <p14:xfrm>
                <a:off x="8362276" y="6329945"/>
                <a:ext cx="282600" cy="147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8DED13B-CA7D-4B22-A48E-6A6D857CB5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53636" y="6320945"/>
                  <a:ext cx="300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2ED709-8FA0-436C-8173-3BC54DF2C3DA}"/>
                    </a:ext>
                  </a:extLst>
                </p14:cNvPr>
                <p14:cNvContentPartPr/>
                <p14:nvPr/>
              </p14:nvContentPartPr>
              <p14:xfrm>
                <a:off x="8330596" y="6251825"/>
                <a:ext cx="272160" cy="167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2ED709-8FA0-436C-8173-3BC54DF2C3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21596" y="6243185"/>
                  <a:ext cx="289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F66E31D-2C43-4BD7-B895-39B09D475621}"/>
                    </a:ext>
                  </a:extLst>
                </p14:cNvPr>
                <p14:cNvContentPartPr/>
                <p14:nvPr/>
              </p14:nvContentPartPr>
              <p14:xfrm>
                <a:off x="8649916" y="6085865"/>
                <a:ext cx="278640" cy="81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F66E31D-2C43-4BD7-B895-39B09D4756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40916" y="6076865"/>
                  <a:ext cx="296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19FC25B-92EB-44CB-9C3D-2B3FBF7CCD31}"/>
                    </a:ext>
                  </a:extLst>
                </p14:cNvPr>
                <p14:cNvContentPartPr/>
                <p14:nvPr/>
              </p14:nvContentPartPr>
              <p14:xfrm>
                <a:off x="8913076" y="5876345"/>
                <a:ext cx="59760" cy="132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19FC25B-92EB-44CB-9C3D-2B3FBF7CCD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04436" y="5867345"/>
                  <a:ext cx="77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01A76A2-7900-4749-A950-8FD2631A51EB}"/>
                    </a:ext>
                  </a:extLst>
                </p14:cNvPr>
                <p14:cNvContentPartPr/>
                <p14:nvPr/>
              </p14:nvContentPartPr>
              <p14:xfrm>
                <a:off x="8907316" y="5737745"/>
                <a:ext cx="28080" cy="50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1A76A2-7900-4749-A950-8FD2631A51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98676" y="5729105"/>
                  <a:ext cx="45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5F65D32-66BD-468B-A088-3C76FF31134D}"/>
                    </a:ext>
                  </a:extLst>
                </p14:cNvPr>
                <p14:cNvContentPartPr/>
                <p14:nvPr/>
              </p14:nvContentPartPr>
              <p14:xfrm>
                <a:off x="9039076" y="5815865"/>
                <a:ext cx="147600" cy="144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5F65D32-66BD-468B-A088-3C76FF3113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30436" y="5807225"/>
                  <a:ext cx="165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5BD3777-FD5F-44E3-B0F4-866B47033127}"/>
                    </a:ext>
                  </a:extLst>
                </p14:cNvPr>
                <p14:cNvContentPartPr/>
                <p14:nvPr/>
              </p14:nvContentPartPr>
              <p14:xfrm>
                <a:off x="9237436" y="5668985"/>
                <a:ext cx="136800" cy="235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5BD3777-FD5F-44E3-B0F4-866B4703312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28796" y="5660345"/>
                  <a:ext cx="154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A6FD8D-9475-4EC6-B43E-CCBD85C7FBB2}"/>
                    </a:ext>
                  </a:extLst>
                </p14:cNvPr>
                <p14:cNvContentPartPr/>
                <p14:nvPr/>
              </p14:nvContentPartPr>
              <p14:xfrm>
                <a:off x="9500236" y="5707865"/>
                <a:ext cx="19800" cy="218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A6FD8D-9475-4EC6-B43E-CCBD85C7FB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91596" y="5699225"/>
                  <a:ext cx="37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754BCE-5D30-4825-9185-67FC598860B5}"/>
                    </a:ext>
                  </a:extLst>
                </p14:cNvPr>
                <p14:cNvContentPartPr/>
                <p14:nvPr/>
              </p14:nvContentPartPr>
              <p14:xfrm>
                <a:off x="8946556" y="5932865"/>
                <a:ext cx="923040" cy="157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754BCE-5D30-4825-9185-67FC598860B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37916" y="5923865"/>
                  <a:ext cx="940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A8E6381-8AC8-47D3-A598-BB855019A717}"/>
                    </a:ext>
                  </a:extLst>
                </p14:cNvPr>
                <p14:cNvContentPartPr/>
                <p14:nvPr/>
              </p14:nvContentPartPr>
              <p14:xfrm>
                <a:off x="9796156" y="5871665"/>
                <a:ext cx="114840" cy="133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A8E6381-8AC8-47D3-A598-BB855019A7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87516" y="5862665"/>
                  <a:ext cx="13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DDFB3F1-25A7-48D9-9CF2-8FAA63E6663C}"/>
                    </a:ext>
                  </a:extLst>
                </p14:cNvPr>
                <p14:cNvContentPartPr/>
                <p14:nvPr/>
              </p14:nvContentPartPr>
              <p14:xfrm>
                <a:off x="10006396" y="5832785"/>
                <a:ext cx="84600" cy="507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DFB3F1-25A7-48D9-9CF2-8FAA63E6663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7396" y="5823785"/>
                  <a:ext cx="1022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122116E-EF79-4C31-8ED7-CDEE1B9CCDA7}"/>
                    </a:ext>
                  </a:extLst>
                </p14:cNvPr>
                <p14:cNvContentPartPr/>
                <p14:nvPr/>
              </p14:nvContentPartPr>
              <p14:xfrm>
                <a:off x="10027996" y="5706785"/>
                <a:ext cx="288720" cy="180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122116E-EF79-4C31-8ED7-CDEE1B9CCD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19356" y="5697785"/>
                  <a:ext cx="306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490FBD-BA0F-4304-AEB9-9E557FC53ECC}"/>
                    </a:ext>
                  </a:extLst>
                </p14:cNvPr>
                <p14:cNvContentPartPr/>
                <p14:nvPr/>
              </p14:nvContentPartPr>
              <p14:xfrm>
                <a:off x="10007476" y="5799665"/>
                <a:ext cx="392400" cy="419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490FBD-BA0F-4304-AEB9-9E557FC53E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98836" y="5791025"/>
                  <a:ext cx="4100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6F0002F-951E-413A-8740-F1DB9765E19F}"/>
                    </a:ext>
                  </a:extLst>
                </p14:cNvPr>
                <p14:cNvContentPartPr/>
                <p14:nvPr/>
              </p14:nvContentPartPr>
              <p14:xfrm>
                <a:off x="10085956" y="6281705"/>
                <a:ext cx="312120" cy="106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6F0002F-951E-413A-8740-F1DB9765E19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76956" y="6273065"/>
                  <a:ext cx="329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4699C2-A2BE-499B-BCAF-96495C324384}"/>
                    </a:ext>
                  </a:extLst>
                </p14:cNvPr>
                <p14:cNvContentPartPr/>
                <p14:nvPr/>
              </p14:nvContentPartPr>
              <p14:xfrm>
                <a:off x="10078396" y="6171545"/>
                <a:ext cx="358200" cy="162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4699C2-A2BE-499B-BCAF-96495C3243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69756" y="6162905"/>
                  <a:ext cx="375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037E2D-9711-4319-A301-C8CC1CAC36AF}"/>
                    </a:ext>
                  </a:extLst>
                </p14:cNvPr>
                <p14:cNvContentPartPr/>
                <p14:nvPr/>
              </p14:nvContentPartPr>
              <p14:xfrm>
                <a:off x="10429396" y="5865185"/>
                <a:ext cx="601920" cy="125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037E2D-9711-4319-A301-C8CC1CAC36A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20756" y="5856185"/>
                  <a:ext cx="619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774B11-7852-458F-824B-52C0B7E3019D}"/>
                    </a:ext>
                  </a:extLst>
                </p14:cNvPr>
                <p14:cNvContentPartPr/>
                <p14:nvPr/>
              </p14:nvContentPartPr>
              <p14:xfrm>
                <a:off x="10931596" y="5779865"/>
                <a:ext cx="135720" cy="168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774B11-7852-458F-824B-52C0B7E301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22956" y="5770865"/>
                  <a:ext cx="153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E864E5-6BC0-4CB1-A408-23FEEA3D28F1}"/>
                    </a:ext>
                  </a:extLst>
                </p14:cNvPr>
                <p14:cNvContentPartPr/>
                <p14:nvPr/>
              </p14:nvContentPartPr>
              <p14:xfrm>
                <a:off x="11212396" y="5648465"/>
                <a:ext cx="320040" cy="99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E864E5-6BC0-4CB1-A408-23FEEA3D28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203396" y="5639465"/>
                  <a:ext cx="337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BBD43C-BF64-4A2F-90CE-DBFFC968908D}"/>
                    </a:ext>
                  </a:extLst>
                </p14:cNvPr>
                <p14:cNvContentPartPr/>
                <p14:nvPr/>
              </p14:nvContentPartPr>
              <p14:xfrm>
                <a:off x="11204116" y="5757905"/>
                <a:ext cx="307080" cy="84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BBD43C-BF64-4A2F-90CE-DBFFC96890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95116" y="5748905"/>
                  <a:ext cx="324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4698D2-F798-4442-B9EF-3CCA097D6C71}"/>
                    </a:ext>
                  </a:extLst>
                </p14:cNvPr>
                <p14:cNvContentPartPr/>
                <p14:nvPr/>
              </p14:nvContentPartPr>
              <p14:xfrm>
                <a:off x="11467276" y="5697785"/>
                <a:ext cx="33120" cy="193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4698D2-F798-4442-B9EF-3CCA097D6C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58276" y="5689145"/>
                  <a:ext cx="50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DA29A93-CD58-4F6F-875B-A7F4C085269B}"/>
                    </a:ext>
                  </a:extLst>
                </p14:cNvPr>
                <p14:cNvContentPartPr/>
                <p14:nvPr/>
              </p14:nvContentPartPr>
              <p14:xfrm>
                <a:off x="11178196" y="5755025"/>
                <a:ext cx="105840" cy="719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DA29A93-CD58-4F6F-875B-A7F4C085269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69556" y="5746025"/>
                  <a:ext cx="1234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5233F30-8A79-4DC0-A375-1E9C4B478309}"/>
                    </a:ext>
                  </a:extLst>
                </p14:cNvPr>
                <p14:cNvContentPartPr/>
                <p14:nvPr/>
              </p14:nvContentPartPr>
              <p14:xfrm>
                <a:off x="11515516" y="5681225"/>
                <a:ext cx="63720" cy="525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5233F30-8A79-4DC0-A375-1E9C4B47830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506876" y="5672585"/>
                  <a:ext cx="813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848B28-A59B-44DF-A59E-CF18FFEBD7BB}"/>
                    </a:ext>
                  </a:extLst>
                </p14:cNvPr>
                <p14:cNvContentPartPr/>
                <p14:nvPr/>
              </p14:nvContentPartPr>
              <p14:xfrm>
                <a:off x="11276476" y="6244625"/>
                <a:ext cx="292320" cy="79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848B28-A59B-44DF-A59E-CF18FFEBD7B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67836" y="6235985"/>
                  <a:ext cx="309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018F9C-4CE0-4F1B-9486-6FCD1DC3B3C3}"/>
                    </a:ext>
                  </a:extLst>
                </p14:cNvPr>
                <p14:cNvContentPartPr/>
                <p14:nvPr/>
              </p14:nvContentPartPr>
              <p14:xfrm>
                <a:off x="11290156" y="6207545"/>
                <a:ext cx="293040" cy="276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018F9C-4CE0-4F1B-9486-6FCD1DC3B3C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81156" y="6198905"/>
                  <a:ext cx="310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8AAC63A-0C10-4398-822E-9E2886DE76EF}"/>
                    </a:ext>
                  </a:extLst>
                </p14:cNvPr>
                <p14:cNvContentPartPr/>
                <p14:nvPr/>
              </p14:nvContentPartPr>
              <p14:xfrm>
                <a:off x="11272876" y="6266225"/>
                <a:ext cx="221760" cy="124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8AAC63A-0C10-4398-822E-9E2886DE76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64236" y="6257585"/>
                  <a:ext cx="239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D37026-C4A3-48A7-A715-2698234278C4}"/>
                    </a:ext>
                  </a:extLst>
                </p14:cNvPr>
                <p14:cNvContentPartPr/>
                <p14:nvPr/>
              </p14:nvContentPartPr>
              <p14:xfrm>
                <a:off x="10484836" y="5643065"/>
                <a:ext cx="96840" cy="195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D37026-C4A3-48A7-A715-2698234278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76196" y="5634065"/>
                  <a:ext cx="114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E61456-6CF4-4858-9E3E-746C89D92C73}"/>
                    </a:ext>
                  </a:extLst>
                </p14:cNvPr>
                <p14:cNvContentPartPr/>
                <p14:nvPr/>
              </p14:nvContentPartPr>
              <p14:xfrm>
                <a:off x="10480876" y="5463425"/>
                <a:ext cx="51480" cy="41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E61456-6CF4-4858-9E3E-746C89D92C7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71876" y="5454785"/>
                  <a:ext cx="69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3C75324-D10D-4FE6-BA49-1FEDB8F8065A}"/>
                    </a:ext>
                  </a:extLst>
                </p14:cNvPr>
                <p14:cNvContentPartPr/>
                <p14:nvPr/>
              </p14:nvContentPartPr>
              <p14:xfrm>
                <a:off x="10597156" y="5569985"/>
                <a:ext cx="116640" cy="146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3C75324-D10D-4FE6-BA49-1FEDB8F8065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88156" y="5561345"/>
                  <a:ext cx="134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A85CB62-6049-4716-87D1-9DBC7843D034}"/>
                    </a:ext>
                  </a:extLst>
                </p14:cNvPr>
                <p14:cNvContentPartPr/>
                <p14:nvPr/>
              </p14:nvContentPartPr>
              <p14:xfrm>
                <a:off x="10737916" y="5453705"/>
                <a:ext cx="140040" cy="278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A85CB62-6049-4716-87D1-9DBC7843D0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29276" y="5445065"/>
                  <a:ext cx="157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3D99F91-C018-4656-BD75-053DFBD1A85D}"/>
                    </a:ext>
                  </a:extLst>
                </p14:cNvPr>
                <p14:cNvContentPartPr/>
                <p14:nvPr/>
              </p14:nvContentPartPr>
              <p14:xfrm>
                <a:off x="10932676" y="5501225"/>
                <a:ext cx="153360" cy="109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3D99F91-C018-4656-BD75-053DFBD1A85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924036" y="5492585"/>
                  <a:ext cx="171000" cy="12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30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1144</Words>
  <Application>Microsoft Office PowerPoint</Application>
  <PresentationFormat>Widescreen</PresentationFormat>
  <Paragraphs>139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Helvetica Neue</vt:lpstr>
      <vt:lpstr>Office Theme</vt:lpstr>
      <vt:lpstr>Introduction to Big Data with Apache Spark</vt:lpstr>
      <vt:lpstr>Big data computing history review</vt:lpstr>
      <vt:lpstr>How is Spark different from Hadoop MapReduce</vt:lpstr>
      <vt:lpstr>Hadoop Map-reduce</vt:lpstr>
      <vt:lpstr>Hadoop Map-reduce</vt:lpstr>
      <vt:lpstr>Apache Spark</vt:lpstr>
      <vt:lpstr>Spark tools</vt:lpstr>
      <vt:lpstr>Spark vs. Hadoop map reduce</vt:lpstr>
      <vt:lpstr>In-memory can make a big difference</vt:lpstr>
      <vt:lpstr>How Spark runs on clusters</vt:lpstr>
      <vt:lpstr>How to write a Spark program</vt:lpstr>
      <vt:lpstr>SparkContext</vt:lpstr>
      <vt:lpstr>Resilient Distributed Datasets (RDDs)</vt:lpstr>
      <vt:lpstr>Working with RDDs </vt:lpstr>
      <vt:lpstr>Create RDD from list</vt:lpstr>
      <vt:lpstr>Create RDD from file</vt:lpstr>
      <vt:lpstr>Spark also include two major types of processes</vt:lpstr>
      <vt:lpstr>Transformations</vt:lpstr>
      <vt:lpstr>Transformation</vt:lpstr>
      <vt:lpstr>Transformation</vt:lpstr>
      <vt:lpstr>Spark Actions</vt:lpstr>
      <vt:lpstr>Actions</vt:lpstr>
      <vt:lpstr>Spark Programming Model</vt:lpstr>
      <vt:lpstr>Spark Programming Model</vt:lpstr>
      <vt:lpstr>Cache RDDs</vt:lpstr>
      <vt:lpstr>Spark Program Lifecycle</vt:lpstr>
      <vt:lpstr>Map-reduce in Spark</vt:lpstr>
      <vt:lpstr>Spark Key-Value RDDs</vt:lpstr>
      <vt:lpstr>Some Key-Value Transformations</vt:lpstr>
      <vt:lpstr>Some Key-Value Transformations</vt:lpstr>
      <vt:lpstr>Key-Value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with Apache Spark</dc:title>
  <dc:creator>Liu, Jun</dc:creator>
  <cp:lastModifiedBy>Liu, Jun</cp:lastModifiedBy>
  <cp:revision>46</cp:revision>
  <dcterms:created xsi:type="dcterms:W3CDTF">2016-04-26T06:59:49Z</dcterms:created>
  <dcterms:modified xsi:type="dcterms:W3CDTF">2020-06-24T21:51:44Z</dcterms:modified>
</cp:coreProperties>
</file>