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2" r:id="rId7"/>
    <p:sldId id="274" r:id="rId8"/>
    <p:sldId id="27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7" d="100"/>
          <a:sy n="77" d="100"/>
        </p:scale>
        <p:origin x="468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11/22/2016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11/22/2016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11/22/2016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9.jpeg"/><Relationship Id="rId10" Type="http://schemas.openxmlformats.org/officeDocument/2006/relationships/image" Target="../media/image4.jpeg"/><Relationship Id="rId4" Type="http://schemas.openxmlformats.org/officeDocument/2006/relationships/image" Target="../media/image6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6B86B"/>
                </a:solidFill>
              </a:rPr>
              <a:t> </a:t>
            </a:r>
            <a:endParaRPr lang="en-US" dirty="0">
              <a:solidFill>
                <a:srgbClr val="96B86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447800"/>
            <a:ext cx="40386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27740"/>
              </p:ext>
            </p:extLst>
          </p:nvPr>
        </p:nvGraphicFramePr>
        <p:xfrm>
          <a:off x="0" y="1828800"/>
          <a:ext cx="12188825" cy="31877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76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Description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Unit Wt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Case Pack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10165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Espresso Napolitano, Ground Bag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250 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10213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Espresso Arabica, 100%,  Beans, Bag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250 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14003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Espresso Extra Cream,  Beans </a:t>
                      </a:r>
                      <a:r>
                        <a:rPr lang="en-US" sz="2000" u="none" strike="noStrike" dirty="0" smtClean="0">
                          <a:effectLst/>
                        </a:rPr>
                        <a:t>, Bag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 kg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10212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dirty="0">
                          <a:effectLst/>
                        </a:rPr>
                        <a:t>Espresso Arabica, 100%, Ground, Tin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250 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10167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Espresso Napolitano, GRND TIN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250 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10319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Espresso </a:t>
                      </a:r>
                      <a:r>
                        <a:rPr lang="en-US" sz="2000" u="none" strike="noStrike" dirty="0" err="1">
                          <a:effectLst/>
                        </a:rPr>
                        <a:t>Decaff</a:t>
                      </a:r>
                      <a:r>
                        <a:rPr lang="en-US" sz="2000" u="none" strike="noStrike" dirty="0">
                          <a:effectLst/>
                        </a:rPr>
                        <a:t>, Ground, TIN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250 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14617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Espresso Cialda,( PODS )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14625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Espresso Capsula, ( Capsules 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17059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Crema Al </a:t>
                      </a:r>
                      <a:r>
                        <a:rPr lang="en-US" sz="2000" u="none" strike="noStrike" dirty="0" err="1">
                          <a:effectLst/>
                        </a:rPr>
                        <a:t>Caffe</a:t>
                      </a:r>
                      <a:r>
                        <a:rPr lang="en-US" sz="2000" u="none" strike="noStrike" dirty="0">
                          <a:effectLst/>
                        </a:rPr>
                        <a:t>, 900g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" name="Picture 11" descr="Image result for Kimbo Espresso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mage result for Kimbo Espresso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1" y="5233396"/>
            <a:ext cx="829935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mage result for Kimbo Espresso 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94" y="5245598"/>
            <a:ext cx="867092" cy="13471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kimbo extra cre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257800"/>
            <a:ext cx="842213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mage result for Kimbo Espresso 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243" y="5257800"/>
            <a:ext cx="1200150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offee bean backgroun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99552"/>
              </p:ext>
            </p:extLst>
          </p:nvPr>
        </p:nvGraphicFramePr>
        <p:xfrm>
          <a:off x="227012" y="2895597"/>
          <a:ext cx="9062461" cy="2114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Item 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Item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Case Pack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Unit Cost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Case Price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Espresso Napolitano, 250g </a:t>
                      </a:r>
                      <a:r>
                        <a:rPr lang="en-US" sz="1100" u="none" strike="noStrike" dirty="0" err="1">
                          <a:effectLst/>
                        </a:rPr>
                        <a:t>Beans,Bag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$6.56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$78.70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Arabica, 100%, 250g, Beans, Bag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$7.14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$85.68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014003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Extra Cream, 1kg Beans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$21.63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$129.79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Arabica, 100%, 250g GRND, TIN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$7.47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$89.62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Espresso Napolitano, 250g GRND TIN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$6.76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$81.10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010319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Decaff, 250g, Ground, TIN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$6.41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$76.94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014617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Cialda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Kimbo</a:t>
                      </a:r>
                      <a:r>
                        <a:rPr lang="en-US" sz="1100" u="none" strike="noStrike" dirty="0">
                          <a:effectLst/>
                        </a:rPr>
                        <a:t>, Espresso Pods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$0.40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$80.00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014625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Capsula</a:t>
                      </a:r>
                      <a:r>
                        <a:rPr lang="en-US" sz="1100" u="none" strike="noStrike" dirty="0">
                          <a:effectLst/>
                        </a:rPr>
                        <a:t>, Espresso, Capsules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$45.00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017059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Crema Al Caffe, 900g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$15.53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$93.17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9" y="284019"/>
            <a:ext cx="1379035" cy="1280160"/>
          </a:xfrm>
          <a:prstGeom prst="rect">
            <a:avLst/>
          </a:prstGeom>
        </p:spPr>
      </p:pic>
      <p:pic>
        <p:nvPicPr>
          <p:cNvPr id="9" name="Picture 8" descr="Image result for kimbo extra cre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9" y="5150427"/>
            <a:ext cx="842213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48" y="5142490"/>
            <a:ext cx="744675" cy="138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mbo Espresso 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7" y="5194587"/>
            <a:ext cx="1208484" cy="1466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20" y="5198052"/>
            <a:ext cx="104775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result for Kimbo Napoletano Bean Bag, 25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37" y="5198051"/>
            <a:ext cx="702945" cy="14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mbo extra cream ba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436" y="5183763"/>
            <a:ext cx="685795" cy="1514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mage result for Kimbo Espresso pho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54" y="5127912"/>
            <a:ext cx="876300" cy="1533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Kimbo Espresso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524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39285</TotalTime>
  <Words>214</Words>
  <Application>Microsoft Office PowerPoint</Application>
  <PresentationFormat>Custom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</vt:lpstr>
      <vt:lpstr>Woodgrain 16x9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Primavera</dc:creator>
  <cp:lastModifiedBy>Drew Holcomb</cp:lastModifiedBy>
  <cp:revision>21</cp:revision>
  <dcterms:created xsi:type="dcterms:W3CDTF">2016-09-07T23:39:46Z</dcterms:created>
  <dcterms:modified xsi:type="dcterms:W3CDTF">2016-11-23T00:46:07Z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