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70" r:id="rId4"/>
    <p:sldId id="272" r:id="rId5"/>
    <p:sldId id="268" r:id="rId6"/>
    <p:sldId id="271" r:id="rId7"/>
    <p:sldId id="276" r:id="rId8"/>
    <p:sldId id="290" r:id="rId9"/>
    <p:sldId id="274" r:id="rId10"/>
    <p:sldId id="266" r:id="rId11"/>
    <p:sldId id="260" r:id="rId12"/>
    <p:sldId id="278" r:id="rId13"/>
    <p:sldId id="279" r:id="rId14"/>
    <p:sldId id="280" r:id="rId15"/>
    <p:sldId id="282" r:id="rId16"/>
    <p:sldId id="283" r:id="rId17"/>
    <p:sldId id="284" r:id="rId18"/>
    <p:sldId id="289" r:id="rId19"/>
    <p:sldId id="286" r:id="rId20"/>
    <p:sldId id="285" r:id="rId21"/>
    <p:sldId id="287" r:id="rId22"/>
    <p:sldId id="288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79466-65DA-41C0-AD4B-BBBA91239E63}" v="608" dt="2024-11-13T04:13:06.232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599" autoAdjust="0"/>
  </p:normalViewPr>
  <p:slideViewPr>
    <p:cSldViewPr>
      <p:cViewPr varScale="1">
        <p:scale>
          <a:sx n="70" d="100"/>
          <a:sy n="70" d="100"/>
        </p:scale>
        <p:origin x="540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Kearny" userId="fdc03a5337c59005" providerId="LiveId" clId="{1D979466-65DA-41C0-AD4B-BBBA91239E63}"/>
    <pc:docChg chg="undo custSel addSld delSld modSld sldOrd">
      <pc:chgData name="Drew Kearny" userId="fdc03a5337c59005" providerId="LiveId" clId="{1D979466-65DA-41C0-AD4B-BBBA91239E63}" dt="2024-11-19T20:36:25.607" v="6732" actId="255"/>
      <pc:docMkLst>
        <pc:docMk/>
      </pc:docMkLst>
      <pc:sldChg chg="modSp mod">
        <pc:chgData name="Drew Kearny" userId="fdc03a5337c59005" providerId="LiveId" clId="{1D979466-65DA-41C0-AD4B-BBBA91239E63}" dt="2024-11-19T03:05:17.727" v="6609" actId="20577"/>
        <pc:sldMkLst>
          <pc:docMk/>
          <pc:sldMk cId="1920111014" sldId="256"/>
        </pc:sldMkLst>
        <pc:spChg chg="mod">
          <ac:chgData name="Drew Kearny" userId="fdc03a5337c59005" providerId="LiveId" clId="{1D979466-65DA-41C0-AD4B-BBBA91239E63}" dt="2024-11-19T03:05:17.727" v="6609" actId="20577"/>
          <ac:spMkLst>
            <pc:docMk/>
            <pc:sldMk cId="1920111014" sldId="256"/>
            <ac:spMk id="2" creationId="{00000000-0000-0000-0000-000000000000}"/>
          </ac:spMkLst>
        </pc:spChg>
      </pc:sldChg>
      <pc:sldChg chg="modSp mod">
        <pc:chgData name="Drew Kearny" userId="fdc03a5337c59005" providerId="LiveId" clId="{1D979466-65DA-41C0-AD4B-BBBA91239E63}" dt="2024-11-19T20:36:25.607" v="6732" actId="255"/>
        <pc:sldMkLst>
          <pc:docMk/>
          <pc:sldMk cId="2128536031" sldId="257"/>
        </pc:sldMkLst>
        <pc:spChg chg="mod">
          <ac:chgData name="Drew Kearny" userId="fdc03a5337c59005" providerId="LiveId" clId="{1D979466-65DA-41C0-AD4B-BBBA91239E63}" dt="2024-11-12T22:53:28.169" v="4044" actId="1076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Drew Kearny" userId="fdc03a5337c59005" providerId="LiveId" clId="{1D979466-65DA-41C0-AD4B-BBBA91239E63}" dt="2024-11-19T20:36:25.607" v="6732" actId="255"/>
          <ac:spMkLst>
            <pc:docMk/>
            <pc:sldMk cId="2128536031" sldId="257"/>
            <ac:spMk id="14" creationId="{00000000-0000-0000-0000-000000000000}"/>
          </ac:spMkLst>
        </pc:spChg>
        <pc:picChg chg="mod">
          <ac:chgData name="Drew Kearny" userId="fdc03a5337c59005" providerId="LiveId" clId="{1D979466-65DA-41C0-AD4B-BBBA91239E63}" dt="2024-11-12T22:53:31.599" v="4046" actId="1076"/>
          <ac:picMkLst>
            <pc:docMk/>
            <pc:sldMk cId="2128536031" sldId="257"/>
            <ac:picMk id="16" creationId="{A7032652-9795-F513-0E20-A6EB69965E93}"/>
          </ac:picMkLst>
        </pc:picChg>
      </pc:sldChg>
      <pc:sldChg chg="del">
        <pc:chgData name="Drew Kearny" userId="fdc03a5337c59005" providerId="LiveId" clId="{1D979466-65DA-41C0-AD4B-BBBA91239E63}" dt="2024-11-07T01:21:28.607" v="2623" actId="2696"/>
        <pc:sldMkLst>
          <pc:docMk/>
          <pc:sldMk cId="3847750985" sldId="258"/>
        </pc:sldMkLst>
      </pc:sldChg>
      <pc:sldChg chg="addSp delSp modSp mod ord">
        <pc:chgData name="Drew Kearny" userId="fdc03a5337c59005" providerId="LiveId" clId="{1D979466-65DA-41C0-AD4B-BBBA91239E63}" dt="2024-11-19T03:17:19.452" v="6658" actId="14100"/>
        <pc:sldMkLst>
          <pc:docMk/>
          <pc:sldMk cId="4135151317" sldId="260"/>
        </pc:sldMkLst>
        <pc:spChg chg="mod">
          <ac:chgData name="Drew Kearny" userId="fdc03a5337c59005" providerId="LiveId" clId="{1D979466-65DA-41C0-AD4B-BBBA91239E63}" dt="2024-11-06T20:33:25.351" v="440" actId="122"/>
          <ac:spMkLst>
            <pc:docMk/>
            <pc:sldMk cId="4135151317" sldId="260"/>
            <ac:spMk id="2" creationId="{00000000-0000-0000-0000-000000000000}"/>
          </ac:spMkLst>
        </pc:spChg>
        <pc:spChg chg="del mod">
          <ac:chgData name="Drew Kearny" userId="fdc03a5337c59005" providerId="LiveId" clId="{1D979466-65DA-41C0-AD4B-BBBA91239E63}" dt="2024-11-12T23:53:20.643" v="5089" actId="21"/>
          <ac:spMkLst>
            <pc:docMk/>
            <pc:sldMk cId="4135151317" sldId="260"/>
            <ac:spMk id="3" creationId="{00000000-0000-0000-0000-000000000000}"/>
          </ac:spMkLst>
        </pc:spChg>
        <pc:spChg chg="del mod">
          <ac:chgData name="Drew Kearny" userId="fdc03a5337c59005" providerId="LiveId" clId="{1D979466-65DA-41C0-AD4B-BBBA91239E63}" dt="2024-11-06T20:18:29.711" v="275"/>
          <ac:spMkLst>
            <pc:docMk/>
            <pc:sldMk cId="4135151317" sldId="260"/>
            <ac:spMk id="4" creationId="{00000000-0000-0000-0000-000000000000}"/>
          </ac:spMkLst>
        </pc:spChg>
        <pc:spChg chg="del mod">
          <ac:chgData name="Drew Kearny" userId="fdc03a5337c59005" providerId="LiveId" clId="{1D979466-65DA-41C0-AD4B-BBBA91239E63}" dt="2024-11-13T02:37:40.392" v="5521" actId="21"/>
          <ac:spMkLst>
            <pc:docMk/>
            <pc:sldMk cId="4135151317" sldId="260"/>
            <ac:spMk id="5" creationId="{00000000-0000-0000-0000-000000000000}"/>
          </ac:spMkLst>
        </pc:spChg>
        <pc:spChg chg="del mod">
          <ac:chgData name="Drew Kearny" userId="fdc03a5337c59005" providerId="LiveId" clId="{1D979466-65DA-41C0-AD4B-BBBA91239E63}" dt="2024-11-06T20:18:47.725" v="277"/>
          <ac:spMkLst>
            <pc:docMk/>
            <pc:sldMk cId="4135151317" sldId="260"/>
            <ac:spMk id="6" creationId="{00000000-0000-0000-0000-000000000000}"/>
          </ac:spMkLst>
        </pc:spChg>
        <pc:spChg chg="add del mod">
          <ac:chgData name="Drew Kearny" userId="fdc03a5337c59005" providerId="LiveId" clId="{1D979466-65DA-41C0-AD4B-BBBA91239E63}" dt="2024-11-12T23:58:33.277" v="5198" actId="478"/>
          <ac:spMkLst>
            <pc:docMk/>
            <pc:sldMk cId="4135151317" sldId="260"/>
            <ac:spMk id="6" creationId="{B83EBA89-A1B4-FB9F-A10F-0574F0E6539E}"/>
          </ac:spMkLst>
        </pc:spChg>
        <pc:spChg chg="add del mod">
          <ac:chgData name="Drew Kearny" userId="fdc03a5337c59005" providerId="LiveId" clId="{1D979466-65DA-41C0-AD4B-BBBA91239E63}" dt="2024-11-12T23:58:30.162" v="5197" actId="478"/>
          <ac:spMkLst>
            <pc:docMk/>
            <pc:sldMk cId="4135151317" sldId="260"/>
            <ac:spMk id="7" creationId="{BD5BF2C0-BE6D-9CE3-644A-094CCEEF6C1A}"/>
          </ac:spMkLst>
        </pc:spChg>
        <pc:spChg chg="add mod">
          <ac:chgData name="Drew Kearny" userId="fdc03a5337c59005" providerId="LiveId" clId="{1D979466-65DA-41C0-AD4B-BBBA91239E63}" dt="2024-11-13T02:49:38.514" v="5662" actId="115"/>
          <ac:spMkLst>
            <pc:docMk/>
            <pc:sldMk cId="4135151317" sldId="260"/>
            <ac:spMk id="8" creationId="{3591CFC2-BC73-5D90-8255-592EC1F422FE}"/>
          </ac:spMkLst>
        </pc:spChg>
        <pc:spChg chg="add mod">
          <ac:chgData name="Drew Kearny" userId="fdc03a5337c59005" providerId="LiveId" clId="{1D979466-65DA-41C0-AD4B-BBBA91239E63}" dt="2024-11-13T02:37:31.628" v="5520" actId="1076"/>
          <ac:spMkLst>
            <pc:docMk/>
            <pc:sldMk cId="4135151317" sldId="260"/>
            <ac:spMk id="11" creationId="{472181D9-46AA-688F-D00D-968763469750}"/>
          </ac:spMkLst>
        </pc:spChg>
        <pc:spChg chg="add del mod">
          <ac:chgData name="Drew Kearny" userId="fdc03a5337c59005" providerId="LiveId" clId="{1D979466-65DA-41C0-AD4B-BBBA91239E63}" dt="2024-11-13T02:37:43.874" v="5522" actId="21"/>
          <ac:spMkLst>
            <pc:docMk/>
            <pc:sldMk cId="4135151317" sldId="260"/>
            <ac:spMk id="13" creationId="{11E2233A-3137-A204-3725-0144A2FCF421}"/>
          </ac:spMkLst>
        </pc:spChg>
        <pc:picChg chg="add mod">
          <ac:chgData name="Drew Kearny" userId="fdc03a5337c59005" providerId="LiveId" clId="{1D979466-65DA-41C0-AD4B-BBBA91239E63}" dt="2024-11-19T03:17:19.452" v="6658" actId="14100"/>
          <ac:picMkLst>
            <pc:docMk/>
            <pc:sldMk cId="4135151317" sldId="260"/>
            <ac:picMk id="9" creationId="{B54DDE47-81EA-F3C9-65FB-F26FC514578D}"/>
          </ac:picMkLst>
        </pc:picChg>
        <pc:picChg chg="add del mod">
          <ac:chgData name="Drew Kearny" userId="fdc03a5337c59005" providerId="LiveId" clId="{1D979466-65DA-41C0-AD4B-BBBA91239E63}" dt="2024-11-12T23:52:21.213" v="5078" actId="478"/>
          <ac:picMkLst>
            <pc:docMk/>
            <pc:sldMk cId="4135151317" sldId="260"/>
            <ac:picMk id="10" creationId="{DB03FD97-A2CE-0C5F-667A-BE9C6462F91D}"/>
          </ac:picMkLst>
        </pc:picChg>
      </pc:sldChg>
      <pc:sldChg chg="addSp delSp modSp del mod ord">
        <pc:chgData name="Drew Kearny" userId="fdc03a5337c59005" providerId="LiveId" clId="{1D979466-65DA-41C0-AD4B-BBBA91239E63}" dt="2024-11-12T23:37:33.153" v="4871" actId="2696"/>
        <pc:sldMkLst>
          <pc:docMk/>
          <pc:sldMk cId="2215894925" sldId="261"/>
        </pc:sldMkLst>
        <pc:spChg chg="mod">
          <ac:chgData name="Drew Kearny" userId="fdc03a5337c59005" providerId="LiveId" clId="{1D979466-65DA-41C0-AD4B-BBBA91239E63}" dt="2024-11-06T20:40:36.285" v="670" actId="122"/>
          <ac:spMkLst>
            <pc:docMk/>
            <pc:sldMk cId="2215894925" sldId="261"/>
            <ac:spMk id="2" creationId="{00000000-0000-0000-0000-000000000000}"/>
          </ac:spMkLst>
        </pc:spChg>
        <pc:spChg chg="add del mod">
          <ac:chgData name="Drew Kearny" userId="fdc03a5337c59005" providerId="LiveId" clId="{1D979466-65DA-41C0-AD4B-BBBA91239E63}" dt="2024-11-06T20:41:37.502" v="681" actId="1038"/>
          <ac:spMkLst>
            <pc:docMk/>
            <pc:sldMk cId="2215894925" sldId="261"/>
            <ac:spMk id="5" creationId="{E8733EA2-E38D-B410-47D9-89D03F75E1C9}"/>
          </ac:spMkLst>
        </pc:spChg>
        <pc:spChg chg="add">
          <ac:chgData name="Drew Kearny" userId="fdc03a5337c59005" providerId="LiveId" clId="{1D979466-65DA-41C0-AD4B-BBBA91239E63}" dt="2024-11-06T20:41:11.351" v="673"/>
          <ac:spMkLst>
            <pc:docMk/>
            <pc:sldMk cId="2215894925" sldId="261"/>
            <ac:spMk id="6" creationId="{6D6F3B5F-4ADC-F1A3-903E-A1BBD2E2C45A}"/>
          </ac:spMkLst>
        </pc:spChg>
        <pc:spChg chg="add">
          <ac:chgData name="Drew Kearny" userId="fdc03a5337c59005" providerId="LiveId" clId="{1D979466-65DA-41C0-AD4B-BBBA91239E63}" dt="2024-11-06T20:41:23.707" v="676"/>
          <ac:spMkLst>
            <pc:docMk/>
            <pc:sldMk cId="2215894925" sldId="261"/>
            <ac:spMk id="7" creationId="{26285653-A820-1018-9A21-369E78A0B566}"/>
          </ac:spMkLst>
        </pc:spChg>
        <pc:spChg chg="add mod">
          <ac:chgData name="Drew Kearny" userId="fdc03a5337c59005" providerId="LiveId" clId="{1D979466-65DA-41C0-AD4B-BBBA91239E63}" dt="2024-11-06T20:52:56.827" v="865" actId="20577"/>
          <ac:spMkLst>
            <pc:docMk/>
            <pc:sldMk cId="2215894925" sldId="261"/>
            <ac:spMk id="8" creationId="{AF0B2685-EEA5-A449-DB2A-D13A4DBDC292}"/>
          </ac:spMkLst>
        </pc:spChg>
        <pc:spChg chg="add mod">
          <ac:chgData name="Drew Kearny" userId="fdc03a5337c59005" providerId="LiveId" clId="{1D979466-65DA-41C0-AD4B-BBBA91239E63}" dt="2024-11-06T20:41:53.110" v="685"/>
          <ac:spMkLst>
            <pc:docMk/>
            <pc:sldMk cId="2215894925" sldId="261"/>
            <ac:spMk id="9" creationId="{48D805B7-1EED-38CB-E6FB-0BE207BEFF62}"/>
          </ac:spMkLst>
        </pc:spChg>
        <pc:spChg chg="add">
          <ac:chgData name="Drew Kearny" userId="fdc03a5337c59005" providerId="LiveId" clId="{1D979466-65DA-41C0-AD4B-BBBA91239E63}" dt="2024-11-06T20:41:59.718" v="686"/>
          <ac:spMkLst>
            <pc:docMk/>
            <pc:sldMk cId="2215894925" sldId="261"/>
            <ac:spMk id="10" creationId="{53F2D889-9B5E-842A-3E20-EFBBA555C843}"/>
          </ac:spMkLst>
        </pc:spChg>
        <pc:spChg chg="add">
          <ac:chgData name="Drew Kearny" userId="fdc03a5337c59005" providerId="LiveId" clId="{1D979466-65DA-41C0-AD4B-BBBA91239E63}" dt="2024-11-06T20:42:06.569" v="688"/>
          <ac:spMkLst>
            <pc:docMk/>
            <pc:sldMk cId="2215894925" sldId="261"/>
            <ac:spMk id="11" creationId="{61C9D645-4B49-0160-27AB-A1CDFBCB8CD3}"/>
          </ac:spMkLst>
        </pc:spChg>
        <pc:spChg chg="add">
          <ac:chgData name="Drew Kearny" userId="fdc03a5337c59005" providerId="LiveId" clId="{1D979466-65DA-41C0-AD4B-BBBA91239E63}" dt="2024-11-06T20:42:29.836" v="696"/>
          <ac:spMkLst>
            <pc:docMk/>
            <pc:sldMk cId="2215894925" sldId="261"/>
            <ac:spMk id="12" creationId="{1E94F697-D696-C5F6-379D-43DD9117D776}"/>
          </ac:spMkLst>
        </pc:spChg>
        <pc:spChg chg="add">
          <ac:chgData name="Drew Kearny" userId="fdc03a5337c59005" providerId="LiveId" clId="{1D979466-65DA-41C0-AD4B-BBBA91239E63}" dt="2024-11-06T20:42:42.052" v="697"/>
          <ac:spMkLst>
            <pc:docMk/>
            <pc:sldMk cId="2215894925" sldId="261"/>
            <ac:spMk id="13" creationId="{A6BBD3DC-6CE8-36B1-5A0E-676DC84CEDD9}"/>
          </ac:spMkLst>
        </pc:spChg>
        <pc:spChg chg="add">
          <ac:chgData name="Drew Kearny" userId="fdc03a5337c59005" providerId="LiveId" clId="{1D979466-65DA-41C0-AD4B-BBBA91239E63}" dt="2024-11-06T20:42:47.289" v="698"/>
          <ac:spMkLst>
            <pc:docMk/>
            <pc:sldMk cId="2215894925" sldId="261"/>
            <ac:spMk id="14" creationId="{EF2EDCF5-9724-A9AA-77A0-E14BEC4DCB34}"/>
          </ac:spMkLst>
        </pc:spChg>
        <pc:spChg chg="add mod">
          <ac:chgData name="Drew Kearny" userId="fdc03a5337c59005" providerId="LiveId" clId="{1D979466-65DA-41C0-AD4B-BBBA91239E63}" dt="2024-11-06T20:52:37.255" v="863" actId="1076"/>
          <ac:spMkLst>
            <pc:docMk/>
            <pc:sldMk cId="2215894925" sldId="261"/>
            <ac:spMk id="16" creationId="{73BC2E62-AD2A-FFD5-5FCE-59A4725DDE10}"/>
          </ac:spMkLst>
        </pc:spChg>
        <pc:spChg chg="add mod">
          <ac:chgData name="Drew Kearny" userId="fdc03a5337c59005" providerId="LiveId" clId="{1D979466-65DA-41C0-AD4B-BBBA91239E63}" dt="2024-11-06T20:52:31.095" v="862" actId="1076"/>
          <ac:spMkLst>
            <pc:docMk/>
            <pc:sldMk cId="2215894925" sldId="261"/>
            <ac:spMk id="18" creationId="{71806DAF-E3D8-4D80-736C-0D05BDF44D00}"/>
          </ac:spMkLst>
        </pc:spChg>
        <pc:picChg chg="add mod">
          <ac:chgData name="Drew Kearny" userId="fdc03a5337c59005" providerId="LiveId" clId="{1D979466-65DA-41C0-AD4B-BBBA91239E63}" dt="2024-11-06T20:40:30.660" v="669" actId="208"/>
          <ac:picMkLst>
            <pc:docMk/>
            <pc:sldMk cId="2215894925" sldId="261"/>
            <ac:picMk id="3" creationId="{7D7ACDB8-7489-F77A-109B-955F4A5A8788}"/>
          </ac:picMkLst>
        </pc:picChg>
        <pc:picChg chg="add mod">
          <ac:chgData name="Drew Kearny" userId="fdc03a5337c59005" providerId="LiveId" clId="{1D979466-65DA-41C0-AD4B-BBBA91239E63}" dt="2024-11-06T20:40:28.443" v="668" actId="208"/>
          <ac:picMkLst>
            <pc:docMk/>
            <pc:sldMk cId="2215894925" sldId="261"/>
            <ac:picMk id="4" creationId="{5045A877-4429-D371-1660-B610CE9900B4}"/>
          </ac:picMkLst>
        </pc:picChg>
      </pc:sldChg>
      <pc:sldChg chg="del">
        <pc:chgData name="Drew Kearny" userId="fdc03a5337c59005" providerId="LiveId" clId="{1D979466-65DA-41C0-AD4B-BBBA91239E63}" dt="2024-11-07T01:21:33.546" v="2624" actId="2696"/>
        <pc:sldMkLst>
          <pc:docMk/>
          <pc:sldMk cId="465021443" sldId="262"/>
        </pc:sldMkLst>
      </pc:sldChg>
      <pc:sldChg chg="addSp delSp modSp del mod ord">
        <pc:chgData name="Drew Kearny" userId="fdc03a5337c59005" providerId="LiveId" clId="{1D979466-65DA-41C0-AD4B-BBBA91239E63}" dt="2024-11-06T20:40:50.945" v="671" actId="2696"/>
        <pc:sldMkLst>
          <pc:docMk/>
          <pc:sldMk cId="1797304117" sldId="263"/>
        </pc:sldMkLst>
        <pc:spChg chg="mod">
          <ac:chgData name="Drew Kearny" userId="fdc03a5337c59005" providerId="LiveId" clId="{1D979466-65DA-41C0-AD4B-BBBA91239E63}" dt="2024-11-06T20:38:27.130" v="646" actId="20577"/>
          <ac:spMkLst>
            <pc:docMk/>
            <pc:sldMk cId="1797304117" sldId="263"/>
            <ac:spMk id="2" creationId="{00000000-0000-0000-0000-000000000000}"/>
          </ac:spMkLst>
        </pc:spChg>
        <pc:spChg chg="del">
          <ac:chgData name="Drew Kearny" userId="fdc03a5337c59005" providerId="LiveId" clId="{1D979466-65DA-41C0-AD4B-BBBA91239E63}" dt="2024-11-06T20:39:17.206" v="647"/>
          <ac:spMkLst>
            <pc:docMk/>
            <pc:sldMk cId="1797304117" sldId="263"/>
            <ac:spMk id="6" creationId="{00000000-0000-0000-0000-000000000000}"/>
          </ac:spMkLst>
        </pc:spChg>
        <pc:picChg chg="add mod">
          <ac:chgData name="Drew Kearny" userId="fdc03a5337c59005" providerId="LiveId" clId="{1D979466-65DA-41C0-AD4B-BBBA91239E63}" dt="2024-11-06T20:39:42.857" v="651" actId="1076"/>
          <ac:picMkLst>
            <pc:docMk/>
            <pc:sldMk cId="1797304117" sldId="263"/>
            <ac:picMk id="4098" creationId="{7DEC02A2-5080-AE5A-48F7-E88298ABE6CA}"/>
          </ac:picMkLst>
        </pc:picChg>
        <pc:picChg chg="add mod">
          <ac:chgData name="Drew Kearny" userId="fdc03a5337c59005" providerId="LiveId" clId="{1D979466-65DA-41C0-AD4B-BBBA91239E63}" dt="2024-11-06T20:39:35.830" v="650" actId="1076"/>
          <ac:picMkLst>
            <pc:docMk/>
            <pc:sldMk cId="1797304117" sldId="263"/>
            <ac:picMk id="4100" creationId="{2E38947E-151E-81B6-D2AB-85AC4765BDE4}"/>
          </ac:picMkLst>
        </pc:picChg>
      </pc:sldChg>
      <pc:sldChg chg="addSp delSp modSp mod ord">
        <pc:chgData name="Drew Kearny" userId="fdc03a5337c59005" providerId="LiveId" clId="{1D979466-65DA-41C0-AD4B-BBBA91239E63}" dt="2024-11-13T02:49:43.928" v="5663" actId="115"/>
        <pc:sldMkLst>
          <pc:docMk/>
          <pc:sldMk cId="1160959328" sldId="266"/>
        </pc:sldMkLst>
        <pc:spChg chg="mod">
          <ac:chgData name="Drew Kearny" userId="fdc03a5337c59005" providerId="LiveId" clId="{1D979466-65DA-41C0-AD4B-BBBA91239E63}" dt="2024-11-13T01:27:06.820" v="5234" actId="20577"/>
          <ac:spMkLst>
            <pc:docMk/>
            <pc:sldMk cId="1160959328" sldId="266"/>
            <ac:spMk id="2" creationId="{00000000-0000-0000-0000-000000000000}"/>
          </ac:spMkLst>
        </pc:spChg>
        <pc:spChg chg="add mod">
          <ac:chgData name="Drew Kearny" userId="fdc03a5337c59005" providerId="LiveId" clId="{1D979466-65DA-41C0-AD4B-BBBA91239E63}" dt="2024-11-13T02:49:43.928" v="5663" actId="115"/>
          <ac:spMkLst>
            <pc:docMk/>
            <pc:sldMk cId="1160959328" sldId="266"/>
            <ac:spMk id="3" creationId="{3D1CEC4A-593E-93C1-595F-729B427F6051}"/>
          </ac:spMkLst>
        </pc:spChg>
        <pc:spChg chg="del">
          <ac:chgData name="Drew Kearny" userId="fdc03a5337c59005" providerId="LiveId" clId="{1D979466-65DA-41C0-AD4B-BBBA91239E63}" dt="2024-11-06T21:04:31.147" v="999"/>
          <ac:spMkLst>
            <pc:docMk/>
            <pc:sldMk cId="1160959328" sldId="266"/>
            <ac:spMk id="4" creationId="{00000000-0000-0000-0000-000000000000}"/>
          </ac:spMkLst>
        </pc:spChg>
        <pc:spChg chg="add del">
          <ac:chgData name="Drew Kearny" userId="fdc03a5337c59005" providerId="LiveId" clId="{1D979466-65DA-41C0-AD4B-BBBA91239E63}" dt="2024-11-06T21:03:50.072" v="994"/>
          <ac:spMkLst>
            <pc:docMk/>
            <pc:sldMk cId="1160959328" sldId="266"/>
            <ac:spMk id="6" creationId="{00000000-0000-0000-0000-000000000000}"/>
          </ac:spMkLst>
        </pc:spChg>
        <pc:spChg chg="add mod">
          <ac:chgData name="Drew Kearny" userId="fdc03a5337c59005" providerId="LiveId" clId="{1D979466-65DA-41C0-AD4B-BBBA91239E63}" dt="2024-11-06T21:09:16.634" v="1098" actId="1076"/>
          <ac:spMkLst>
            <pc:docMk/>
            <pc:sldMk cId="1160959328" sldId="266"/>
            <ac:spMk id="7" creationId="{17CD9173-00B2-5936-535D-9B582C8D04CE}"/>
          </ac:spMkLst>
        </pc:spChg>
        <pc:picChg chg="add mod">
          <ac:chgData name="Drew Kearny" userId="fdc03a5337c59005" providerId="LiveId" clId="{1D979466-65DA-41C0-AD4B-BBBA91239E63}" dt="2024-11-13T01:27:09.521" v="5235" actId="1076"/>
          <ac:picMkLst>
            <pc:docMk/>
            <pc:sldMk cId="1160959328" sldId="266"/>
            <ac:picMk id="8" creationId="{28085B9D-334E-00F7-315C-17389C5B171F}"/>
          </ac:picMkLst>
        </pc:picChg>
        <pc:picChg chg="add mod">
          <ac:chgData name="Drew Kearny" userId="fdc03a5337c59005" providerId="LiveId" clId="{1D979466-65DA-41C0-AD4B-BBBA91239E63}" dt="2024-11-06T21:03:39.119" v="988"/>
          <ac:picMkLst>
            <pc:docMk/>
            <pc:sldMk cId="1160959328" sldId="266"/>
            <ac:picMk id="7170" creationId="{79F255D6-E533-4778-6678-9F2E40CF29C7}"/>
          </ac:picMkLst>
        </pc:picChg>
        <pc:picChg chg="add mod">
          <ac:chgData name="Drew Kearny" userId="fdc03a5337c59005" providerId="LiveId" clId="{1D979466-65DA-41C0-AD4B-BBBA91239E63}" dt="2024-11-06T21:03:50.072" v="994"/>
          <ac:picMkLst>
            <pc:docMk/>
            <pc:sldMk cId="1160959328" sldId="266"/>
            <ac:picMk id="7172" creationId="{1F1BA073-1C30-7EF9-00B7-5188E71F1B6D}"/>
          </ac:picMkLst>
        </pc:picChg>
        <pc:picChg chg="add mod">
          <ac:chgData name="Drew Kearny" userId="fdc03a5337c59005" providerId="LiveId" clId="{1D979466-65DA-41C0-AD4B-BBBA91239E63}" dt="2024-11-06T21:22:33.686" v="1431" actId="208"/>
          <ac:picMkLst>
            <pc:docMk/>
            <pc:sldMk cId="1160959328" sldId="266"/>
            <ac:picMk id="7174" creationId="{6DE27D14-9969-A5AB-4886-6CD1B8860D6F}"/>
          </ac:picMkLst>
        </pc:picChg>
      </pc:sldChg>
      <pc:sldChg chg="del">
        <pc:chgData name="Drew Kearny" userId="fdc03a5337c59005" providerId="LiveId" clId="{1D979466-65DA-41C0-AD4B-BBBA91239E63}" dt="2024-11-07T01:21:20.111" v="2621" actId="2696"/>
        <pc:sldMkLst>
          <pc:docMk/>
          <pc:sldMk cId="3965807363" sldId="267"/>
        </pc:sldMkLst>
      </pc:sldChg>
      <pc:sldChg chg="addSp delSp modSp mod">
        <pc:chgData name="Drew Kearny" userId="fdc03a5337c59005" providerId="LiveId" clId="{1D979466-65DA-41C0-AD4B-BBBA91239E63}" dt="2024-11-19T03:10:32.596" v="6649" actId="20577"/>
        <pc:sldMkLst>
          <pc:docMk/>
          <pc:sldMk cId="223730991" sldId="268"/>
        </pc:sldMkLst>
        <pc:spChg chg="add del mod">
          <ac:chgData name="Drew Kearny" userId="fdc03a5337c59005" providerId="LiveId" clId="{1D979466-65DA-41C0-AD4B-BBBA91239E63}" dt="2024-11-12T23:25:22.018" v="4827" actId="21"/>
          <ac:spMkLst>
            <pc:docMk/>
            <pc:sldMk cId="223730991" sldId="268"/>
            <ac:spMk id="4" creationId="{D11125A7-34C3-4189-FC6F-096E6B3931BA}"/>
          </ac:spMkLst>
        </pc:spChg>
        <pc:spChg chg="mod">
          <ac:chgData name="Drew Kearny" userId="fdc03a5337c59005" providerId="LiveId" clId="{1D979466-65DA-41C0-AD4B-BBBA91239E63}" dt="2024-11-19T03:10:32.596" v="6649" actId="20577"/>
          <ac:spMkLst>
            <pc:docMk/>
            <pc:sldMk cId="223730991" sldId="268"/>
            <ac:spMk id="6" creationId="{2ED35527-0DCE-173E-F279-9502E736F9C7}"/>
          </ac:spMkLst>
        </pc:spChg>
        <pc:spChg chg="del mod">
          <ac:chgData name="Drew Kearny" userId="fdc03a5337c59005" providerId="LiveId" clId="{1D979466-65DA-41C0-AD4B-BBBA91239E63}" dt="2024-11-12T23:25:14.569" v="4824" actId="21"/>
          <ac:spMkLst>
            <pc:docMk/>
            <pc:sldMk cId="223730991" sldId="268"/>
            <ac:spMk id="12" creationId="{E417802B-F866-D29A-34F9-A54479952674}"/>
          </ac:spMkLst>
        </pc:spChg>
        <pc:spChg chg="add del mod">
          <ac:chgData name="Drew Kearny" userId="fdc03a5337c59005" providerId="LiveId" clId="{1D979466-65DA-41C0-AD4B-BBBA91239E63}" dt="2024-11-12T21:14:27.879" v="4029" actId="21"/>
          <ac:spMkLst>
            <pc:docMk/>
            <pc:sldMk cId="223730991" sldId="268"/>
            <ac:spMk id="14" creationId="{57E18D6A-BA3A-CF85-DD1A-CF505335B65F}"/>
          </ac:spMkLst>
        </pc:spChg>
        <pc:picChg chg="del mod">
          <ac:chgData name="Drew Kearny" userId="fdc03a5337c59005" providerId="LiveId" clId="{1D979466-65DA-41C0-AD4B-BBBA91239E63}" dt="2024-11-12T21:14:21.181" v="4027" actId="478"/>
          <ac:picMkLst>
            <pc:docMk/>
            <pc:sldMk cId="223730991" sldId="268"/>
            <ac:picMk id="11" creationId="{2DA9A495-52FC-504F-4478-9BC9B949262A}"/>
          </ac:picMkLst>
        </pc:picChg>
      </pc:sldChg>
      <pc:sldChg chg="del">
        <pc:chgData name="Drew Kearny" userId="fdc03a5337c59005" providerId="LiveId" clId="{1D979466-65DA-41C0-AD4B-BBBA91239E63}" dt="2024-11-07T01:21:22.725" v="2622" actId="2696"/>
        <pc:sldMkLst>
          <pc:docMk/>
          <pc:sldMk cId="1989555738" sldId="269"/>
        </pc:sldMkLst>
      </pc:sldChg>
      <pc:sldChg chg="addSp delSp modSp mod">
        <pc:chgData name="Drew Kearny" userId="fdc03a5337c59005" providerId="LiveId" clId="{1D979466-65DA-41C0-AD4B-BBBA91239E63}" dt="2024-11-13T02:51:55.238" v="5689" actId="115"/>
        <pc:sldMkLst>
          <pc:docMk/>
          <pc:sldMk cId="3342519458" sldId="270"/>
        </pc:sldMkLst>
        <pc:spChg chg="mod">
          <ac:chgData name="Drew Kearny" userId="fdc03a5337c59005" providerId="LiveId" clId="{1D979466-65DA-41C0-AD4B-BBBA91239E63}" dt="2024-11-13T01:35:28.331" v="5332" actId="122"/>
          <ac:spMkLst>
            <pc:docMk/>
            <pc:sldMk cId="3342519458" sldId="270"/>
            <ac:spMk id="13" creationId="{00000000-0000-0000-0000-000000000000}"/>
          </ac:spMkLst>
        </pc:spChg>
        <pc:spChg chg="mod">
          <ac:chgData name="Drew Kearny" userId="fdc03a5337c59005" providerId="LiveId" clId="{1D979466-65DA-41C0-AD4B-BBBA91239E63}" dt="2024-11-13T02:51:55.238" v="5689" actId="115"/>
          <ac:spMkLst>
            <pc:docMk/>
            <pc:sldMk cId="3342519458" sldId="270"/>
            <ac:spMk id="14" creationId="{00000000-0000-0000-0000-000000000000}"/>
          </ac:spMkLst>
        </pc:spChg>
        <pc:picChg chg="add del mod">
          <ac:chgData name="Drew Kearny" userId="fdc03a5337c59005" providerId="LiveId" clId="{1D979466-65DA-41C0-AD4B-BBBA91239E63}" dt="2024-11-13T01:35:35.114" v="5333" actId="1076"/>
          <ac:picMkLst>
            <pc:docMk/>
            <pc:sldMk cId="3342519458" sldId="270"/>
            <ac:picMk id="3" creationId="{3CEBA4BB-E97A-E657-4688-36E6EB455A99}"/>
          </ac:picMkLst>
        </pc:picChg>
      </pc:sldChg>
      <pc:sldChg chg="addSp modSp mod modNotesTx">
        <pc:chgData name="Drew Kearny" userId="fdc03a5337c59005" providerId="LiveId" clId="{1D979466-65DA-41C0-AD4B-BBBA91239E63}" dt="2024-11-19T03:10:55.061" v="6657" actId="20577"/>
        <pc:sldMkLst>
          <pc:docMk/>
          <pc:sldMk cId="2613359074" sldId="271"/>
        </pc:sldMkLst>
        <pc:spChg chg="mod">
          <ac:chgData name="Drew Kearny" userId="fdc03a5337c59005" providerId="LiveId" clId="{1D979466-65DA-41C0-AD4B-BBBA91239E63}" dt="2024-11-13T02:33:41.583" v="5465" actId="20577"/>
          <ac:spMkLst>
            <pc:docMk/>
            <pc:sldMk cId="2613359074" sldId="271"/>
            <ac:spMk id="2" creationId="{00000000-0000-0000-0000-000000000000}"/>
          </ac:spMkLst>
        </pc:spChg>
        <pc:spChg chg="add mod">
          <ac:chgData name="Drew Kearny" userId="fdc03a5337c59005" providerId="LiveId" clId="{1D979466-65DA-41C0-AD4B-BBBA91239E63}" dt="2024-11-13T02:51:29.407" v="5679" actId="115"/>
          <ac:spMkLst>
            <pc:docMk/>
            <pc:sldMk cId="2613359074" sldId="271"/>
            <ac:spMk id="4" creationId="{7AB31D90-41F2-6892-0E17-FDF5B8967CF0}"/>
          </ac:spMkLst>
        </pc:spChg>
        <pc:spChg chg="mod">
          <ac:chgData name="Drew Kearny" userId="fdc03a5337c59005" providerId="LiveId" clId="{1D979466-65DA-41C0-AD4B-BBBA91239E63}" dt="2024-11-19T03:10:55.061" v="6657" actId="20577"/>
          <ac:spMkLst>
            <pc:docMk/>
            <pc:sldMk cId="2613359074" sldId="271"/>
            <ac:spMk id="5" creationId="{00000000-0000-0000-0000-000000000000}"/>
          </ac:spMkLst>
        </pc:spChg>
        <pc:spChg chg="mod">
          <ac:chgData name="Drew Kearny" userId="fdc03a5337c59005" providerId="LiveId" clId="{1D979466-65DA-41C0-AD4B-BBBA91239E63}" dt="2024-11-13T02:51:35.266" v="5683" actId="115"/>
          <ac:spMkLst>
            <pc:docMk/>
            <pc:sldMk cId="2613359074" sldId="271"/>
            <ac:spMk id="6" creationId="{BACD7C2C-9900-73D4-06EA-103890697BCE}"/>
          </ac:spMkLst>
        </pc:spChg>
        <pc:picChg chg="add mod">
          <ac:chgData name="Drew Kearny" userId="fdc03a5337c59005" providerId="LiveId" clId="{1D979466-65DA-41C0-AD4B-BBBA91239E63}" dt="2024-11-06T21:52:50.365" v="1741" actId="1076"/>
          <ac:picMkLst>
            <pc:docMk/>
            <pc:sldMk cId="2613359074" sldId="271"/>
            <ac:picMk id="7" creationId="{932D0C37-DB73-2AFE-BA1C-6DFE50011B2E}"/>
          </ac:picMkLst>
        </pc:picChg>
      </pc:sldChg>
      <pc:sldChg chg="delSp modSp mod modNotesTx">
        <pc:chgData name="Drew Kearny" userId="fdc03a5337c59005" providerId="LiveId" clId="{1D979466-65DA-41C0-AD4B-BBBA91239E63}" dt="2024-11-13T02:51:47.316" v="5686" actId="115"/>
        <pc:sldMkLst>
          <pc:docMk/>
          <pc:sldMk cId="3272563731" sldId="272"/>
        </pc:sldMkLst>
        <pc:spChg chg="mod">
          <ac:chgData name="Drew Kearny" userId="fdc03a5337c59005" providerId="LiveId" clId="{1D979466-65DA-41C0-AD4B-BBBA91239E63}" dt="2024-11-13T02:51:47.316" v="5686" actId="115"/>
          <ac:spMkLst>
            <pc:docMk/>
            <pc:sldMk cId="3272563731" sldId="272"/>
            <ac:spMk id="14" creationId="{00000000-0000-0000-0000-000000000000}"/>
          </ac:spMkLst>
        </pc:spChg>
        <pc:picChg chg="del">
          <ac:chgData name="Drew Kearny" userId="fdc03a5337c59005" providerId="LiveId" clId="{1D979466-65DA-41C0-AD4B-BBBA91239E63}" dt="2024-11-12T23:12:08.352" v="4373" actId="478"/>
          <ac:picMkLst>
            <pc:docMk/>
            <pc:sldMk cId="3272563731" sldId="272"/>
            <ac:picMk id="4" creationId="{F0F277D9-E54C-A120-65F7-EC8FD2C5214B}"/>
          </ac:picMkLst>
        </pc:picChg>
      </pc:sldChg>
      <pc:sldChg chg="addSp delSp modSp add del mod">
        <pc:chgData name="Drew Kearny" userId="fdc03a5337c59005" providerId="LiveId" clId="{1D979466-65DA-41C0-AD4B-BBBA91239E63}" dt="2024-11-12T21:04:52.950" v="3995" actId="2696"/>
        <pc:sldMkLst>
          <pc:docMk/>
          <pc:sldMk cId="184221676" sldId="273"/>
        </pc:sldMkLst>
        <pc:spChg chg="mod">
          <ac:chgData name="Drew Kearny" userId="fdc03a5337c59005" providerId="LiveId" clId="{1D979466-65DA-41C0-AD4B-BBBA91239E63}" dt="2024-11-06T20:48:19.673" v="823" actId="20577"/>
          <ac:spMkLst>
            <pc:docMk/>
            <pc:sldMk cId="184221676" sldId="273"/>
            <ac:spMk id="2" creationId="{00000000-0000-0000-0000-000000000000}"/>
          </ac:spMkLst>
        </pc:spChg>
        <pc:spChg chg="add">
          <ac:chgData name="Drew Kearny" userId="fdc03a5337c59005" providerId="LiveId" clId="{1D979466-65DA-41C0-AD4B-BBBA91239E63}" dt="2024-11-06T20:50:12.391" v="846"/>
          <ac:spMkLst>
            <pc:docMk/>
            <pc:sldMk cId="184221676" sldId="273"/>
            <ac:spMk id="5" creationId="{D561E1C7-6CA3-BF25-3B20-BABCFFB71CA2}"/>
          </ac:spMkLst>
        </pc:spChg>
        <pc:spChg chg="add">
          <ac:chgData name="Drew Kearny" userId="fdc03a5337c59005" providerId="LiveId" clId="{1D979466-65DA-41C0-AD4B-BBBA91239E63}" dt="2024-11-06T20:50:39.885" v="849"/>
          <ac:spMkLst>
            <pc:docMk/>
            <pc:sldMk cId="184221676" sldId="273"/>
            <ac:spMk id="6" creationId="{8E51194F-F9C5-E23F-1FED-813B8FEAE969}"/>
          </ac:spMkLst>
        </pc:spChg>
        <pc:spChg chg="mod">
          <ac:chgData name="Drew Kearny" userId="fdc03a5337c59005" providerId="LiveId" clId="{1D979466-65DA-41C0-AD4B-BBBA91239E63}" dt="2024-11-06T21:00:37.155" v="951" actId="1076"/>
          <ac:spMkLst>
            <pc:docMk/>
            <pc:sldMk cId="184221676" sldId="273"/>
            <ac:spMk id="8" creationId="{AF0B2685-EEA5-A449-DB2A-D13A4DBDC292}"/>
          </ac:spMkLst>
        </pc:spChg>
        <pc:spChg chg="add mod">
          <ac:chgData name="Drew Kearny" userId="fdc03a5337c59005" providerId="LiveId" clId="{1D979466-65DA-41C0-AD4B-BBBA91239E63}" dt="2024-11-06T20:55:26.856" v="894" actId="113"/>
          <ac:spMkLst>
            <pc:docMk/>
            <pc:sldMk cId="184221676" sldId="273"/>
            <ac:spMk id="9" creationId="{4A4C6278-56F9-88F7-C15D-EC1D2444A08E}"/>
          </ac:spMkLst>
        </pc:spChg>
        <pc:spChg chg="add mod">
          <ac:chgData name="Drew Kearny" userId="fdc03a5337c59005" providerId="LiveId" clId="{1D979466-65DA-41C0-AD4B-BBBA91239E63}" dt="2024-11-06T20:55:28.581" v="895" actId="113"/>
          <ac:spMkLst>
            <pc:docMk/>
            <pc:sldMk cId="184221676" sldId="273"/>
            <ac:spMk id="10" creationId="{269D67D6-D475-9728-80DA-05F46B56230B}"/>
          </ac:spMkLst>
        </pc:spChg>
        <pc:picChg chg="del">
          <ac:chgData name="Drew Kearny" userId="fdc03a5337c59005" providerId="LiveId" clId="{1D979466-65DA-41C0-AD4B-BBBA91239E63}" dt="2024-11-06T20:48:35.546" v="825" actId="478"/>
          <ac:picMkLst>
            <pc:docMk/>
            <pc:sldMk cId="184221676" sldId="273"/>
            <ac:picMk id="3" creationId="{7D7ACDB8-7489-F77A-109B-955F4A5A8788}"/>
          </ac:picMkLst>
        </pc:picChg>
        <pc:picChg chg="del">
          <ac:chgData name="Drew Kearny" userId="fdc03a5337c59005" providerId="LiveId" clId="{1D979466-65DA-41C0-AD4B-BBBA91239E63}" dt="2024-11-06T20:48:40.665" v="828" actId="478"/>
          <ac:picMkLst>
            <pc:docMk/>
            <pc:sldMk cId="184221676" sldId="273"/>
            <ac:picMk id="4" creationId="{5045A877-4429-D371-1660-B610CE9900B4}"/>
          </ac:picMkLst>
        </pc:picChg>
        <pc:picChg chg="add del">
          <ac:chgData name="Drew Kearny" userId="fdc03a5337c59005" providerId="LiveId" clId="{1D979466-65DA-41C0-AD4B-BBBA91239E63}" dt="2024-11-06T20:48:35.546" v="825" actId="478"/>
          <ac:picMkLst>
            <pc:docMk/>
            <pc:sldMk cId="184221676" sldId="273"/>
            <ac:picMk id="6146" creationId="{9FC0A59B-82BB-38AC-73AD-F435CEB87261}"/>
          </ac:picMkLst>
        </pc:picChg>
        <pc:picChg chg="add mod">
          <ac:chgData name="Drew Kearny" userId="fdc03a5337c59005" providerId="LiveId" clId="{1D979466-65DA-41C0-AD4B-BBBA91239E63}" dt="2024-11-06T20:54:19.075" v="881" actId="1076"/>
          <ac:picMkLst>
            <pc:docMk/>
            <pc:sldMk cId="184221676" sldId="273"/>
            <ac:picMk id="6148" creationId="{51B09DA6-59AD-5951-6F40-CD12542ADA8D}"/>
          </ac:picMkLst>
        </pc:picChg>
        <pc:picChg chg="add mod">
          <ac:chgData name="Drew Kearny" userId="fdc03a5337c59005" providerId="LiveId" clId="{1D979466-65DA-41C0-AD4B-BBBA91239E63}" dt="2024-11-06T20:54:54.473" v="888" actId="14100"/>
          <ac:picMkLst>
            <pc:docMk/>
            <pc:sldMk cId="184221676" sldId="273"/>
            <ac:picMk id="6150" creationId="{E9F40D63-8EE5-9267-D0BF-C0B312207A32}"/>
          </ac:picMkLst>
        </pc:picChg>
      </pc:sldChg>
      <pc:sldChg chg="addSp delSp modSp add mod ord modNotesTx">
        <pc:chgData name="Drew Kearny" userId="fdc03a5337c59005" providerId="LiveId" clId="{1D979466-65DA-41C0-AD4B-BBBA91239E63}" dt="2024-11-13T02:51:18.193" v="5677" actId="2085"/>
        <pc:sldMkLst>
          <pc:docMk/>
          <pc:sldMk cId="3789024436" sldId="274"/>
        </pc:sldMkLst>
        <pc:spChg chg="mod">
          <ac:chgData name="Drew Kearny" userId="fdc03a5337c59005" providerId="LiveId" clId="{1D979466-65DA-41C0-AD4B-BBBA91239E63}" dt="2024-11-06T21:07:27.047" v="1084" actId="20577"/>
          <ac:spMkLst>
            <pc:docMk/>
            <pc:sldMk cId="3789024436" sldId="274"/>
            <ac:spMk id="2" creationId="{00000000-0000-0000-0000-000000000000}"/>
          </ac:spMkLst>
        </pc:spChg>
        <pc:spChg chg="add mod">
          <ac:chgData name="Drew Kearny" userId="fdc03a5337c59005" providerId="LiveId" clId="{1D979466-65DA-41C0-AD4B-BBBA91239E63}" dt="2024-11-13T02:50:42.599" v="5669" actId="1076"/>
          <ac:spMkLst>
            <pc:docMk/>
            <pc:sldMk cId="3789024436" sldId="274"/>
            <ac:spMk id="4" creationId="{A54E71B7-8D46-FA08-B674-0EC6F1244596}"/>
          </ac:spMkLst>
        </pc:spChg>
        <pc:spChg chg="add mod">
          <ac:chgData name="Drew Kearny" userId="fdc03a5337c59005" providerId="LiveId" clId="{1D979466-65DA-41C0-AD4B-BBBA91239E63}" dt="2024-11-13T02:50:45.513" v="5670" actId="1076"/>
          <ac:spMkLst>
            <pc:docMk/>
            <pc:sldMk cId="3789024436" sldId="274"/>
            <ac:spMk id="6" creationId="{148A14B7-B5A6-09C5-9FFD-FF34E1482A58}"/>
          </ac:spMkLst>
        </pc:spChg>
        <pc:spChg chg="mod">
          <ac:chgData name="Drew Kearny" userId="fdc03a5337c59005" providerId="LiveId" clId="{1D979466-65DA-41C0-AD4B-BBBA91239E63}" dt="2024-11-13T02:51:18.193" v="5677" actId="2085"/>
          <ac:spMkLst>
            <pc:docMk/>
            <pc:sldMk cId="3789024436" sldId="274"/>
            <ac:spMk id="8" creationId="{AF0B2685-EEA5-A449-DB2A-D13A4DBDC292}"/>
          </ac:spMkLst>
        </pc:spChg>
        <pc:spChg chg="del mod">
          <ac:chgData name="Drew Kearny" userId="fdc03a5337c59005" providerId="LiveId" clId="{1D979466-65DA-41C0-AD4B-BBBA91239E63}" dt="2024-11-06T21:08:38.968" v="1093" actId="21"/>
          <ac:spMkLst>
            <pc:docMk/>
            <pc:sldMk cId="3789024436" sldId="274"/>
            <ac:spMk id="9" creationId="{4A4C6278-56F9-88F7-C15D-EC1D2444A08E}"/>
          </ac:spMkLst>
        </pc:spChg>
        <pc:spChg chg="del">
          <ac:chgData name="Drew Kearny" userId="fdc03a5337c59005" providerId="LiveId" clId="{1D979466-65DA-41C0-AD4B-BBBA91239E63}" dt="2024-11-06T21:09:21.326" v="1099" actId="21"/>
          <ac:spMkLst>
            <pc:docMk/>
            <pc:sldMk cId="3789024436" sldId="274"/>
            <ac:spMk id="10" creationId="{269D67D6-D475-9728-80DA-05F46B56230B}"/>
          </ac:spMkLst>
        </pc:spChg>
        <pc:picChg chg="del">
          <ac:chgData name="Drew Kearny" userId="fdc03a5337c59005" providerId="LiveId" clId="{1D979466-65DA-41C0-AD4B-BBBA91239E63}" dt="2024-11-06T21:08:32.632" v="1091" actId="478"/>
          <ac:picMkLst>
            <pc:docMk/>
            <pc:sldMk cId="3789024436" sldId="274"/>
            <ac:picMk id="6148" creationId="{51B09DA6-59AD-5951-6F40-CD12542ADA8D}"/>
          </ac:picMkLst>
        </pc:picChg>
        <pc:picChg chg="del">
          <ac:chgData name="Drew Kearny" userId="fdc03a5337c59005" providerId="LiveId" clId="{1D979466-65DA-41C0-AD4B-BBBA91239E63}" dt="2024-11-06T21:08:39.493" v="1094" actId="478"/>
          <ac:picMkLst>
            <pc:docMk/>
            <pc:sldMk cId="3789024436" sldId="274"/>
            <ac:picMk id="6150" creationId="{E9F40D63-8EE5-9267-D0BF-C0B312207A32}"/>
          </ac:picMkLst>
        </pc:picChg>
        <pc:picChg chg="add mod">
          <ac:chgData name="Drew Kearny" userId="fdc03a5337c59005" providerId="LiveId" clId="{1D979466-65DA-41C0-AD4B-BBBA91239E63}" dt="2024-11-13T02:50:37.719" v="5667" actId="1076"/>
          <ac:picMkLst>
            <pc:docMk/>
            <pc:sldMk cId="3789024436" sldId="274"/>
            <ac:picMk id="8194" creationId="{38042E50-BBF2-AEF7-1687-5102DA6925C3}"/>
          </ac:picMkLst>
        </pc:picChg>
        <pc:picChg chg="add mod">
          <ac:chgData name="Drew Kearny" userId="fdc03a5337c59005" providerId="LiveId" clId="{1D979466-65DA-41C0-AD4B-BBBA91239E63}" dt="2024-11-13T02:50:39.960" v="5668" actId="1076"/>
          <ac:picMkLst>
            <pc:docMk/>
            <pc:sldMk cId="3789024436" sldId="274"/>
            <ac:picMk id="8196" creationId="{5707D84F-81E7-7711-CD2B-53E4BE920BDA}"/>
          </ac:picMkLst>
        </pc:picChg>
      </pc:sldChg>
      <pc:sldChg chg="addSp delSp modSp add del mod">
        <pc:chgData name="Drew Kearny" userId="fdc03a5337c59005" providerId="LiveId" clId="{1D979466-65DA-41C0-AD4B-BBBA91239E63}" dt="2024-11-12T23:59:08.535" v="5201" actId="2696"/>
        <pc:sldMkLst>
          <pc:docMk/>
          <pc:sldMk cId="3485786284" sldId="275"/>
        </pc:sldMkLst>
        <pc:spChg chg="mod">
          <ac:chgData name="Drew Kearny" userId="fdc03a5337c59005" providerId="LiveId" clId="{1D979466-65DA-41C0-AD4B-BBBA91239E63}" dt="2024-11-06T21:14:26.358" v="1177" actId="20577"/>
          <ac:spMkLst>
            <pc:docMk/>
            <pc:sldMk cId="3485786284" sldId="275"/>
            <ac:spMk id="2" creationId="{00000000-0000-0000-0000-000000000000}"/>
          </ac:spMkLst>
        </pc:spChg>
        <pc:spChg chg="add">
          <ac:chgData name="Drew Kearny" userId="fdc03a5337c59005" providerId="LiveId" clId="{1D979466-65DA-41C0-AD4B-BBBA91239E63}" dt="2024-11-06T21:14:41.646" v="1183"/>
          <ac:spMkLst>
            <pc:docMk/>
            <pc:sldMk cId="3485786284" sldId="275"/>
            <ac:spMk id="3" creationId="{FD9A08C5-BF20-4852-6148-A139056249A8}"/>
          </ac:spMkLst>
        </pc:spChg>
        <pc:spChg chg="del">
          <ac:chgData name="Drew Kearny" userId="fdc03a5337c59005" providerId="LiveId" clId="{1D979466-65DA-41C0-AD4B-BBBA91239E63}" dt="2024-11-06T21:22:51.304" v="1433" actId="21"/>
          <ac:spMkLst>
            <pc:docMk/>
            <pc:sldMk cId="3485786284" sldId="275"/>
            <ac:spMk id="4" creationId="{A54E71B7-8D46-FA08-B674-0EC6F1244596}"/>
          </ac:spMkLst>
        </pc:spChg>
        <pc:spChg chg="add">
          <ac:chgData name="Drew Kearny" userId="fdc03a5337c59005" providerId="LiveId" clId="{1D979466-65DA-41C0-AD4B-BBBA91239E63}" dt="2024-11-06T21:14:49.964" v="1188"/>
          <ac:spMkLst>
            <pc:docMk/>
            <pc:sldMk cId="3485786284" sldId="275"/>
            <ac:spMk id="5" creationId="{47B82335-4F80-CD51-67FA-A4716E93E633}"/>
          </ac:spMkLst>
        </pc:spChg>
        <pc:spChg chg="del">
          <ac:chgData name="Drew Kearny" userId="fdc03a5337c59005" providerId="LiveId" clId="{1D979466-65DA-41C0-AD4B-BBBA91239E63}" dt="2024-11-06T21:22:55.345" v="1435" actId="21"/>
          <ac:spMkLst>
            <pc:docMk/>
            <pc:sldMk cId="3485786284" sldId="275"/>
            <ac:spMk id="6" creationId="{148A14B7-B5A6-09C5-9FFD-FF34E1482A58}"/>
          </ac:spMkLst>
        </pc:spChg>
        <pc:spChg chg="mod">
          <ac:chgData name="Drew Kearny" userId="fdc03a5337c59005" providerId="LiveId" clId="{1D979466-65DA-41C0-AD4B-BBBA91239E63}" dt="2024-11-06T21:29:37.856" v="1520" actId="1076"/>
          <ac:spMkLst>
            <pc:docMk/>
            <pc:sldMk cId="3485786284" sldId="275"/>
            <ac:spMk id="8" creationId="{AF0B2685-EEA5-A449-DB2A-D13A4DBDC292}"/>
          </ac:spMkLst>
        </pc:spChg>
        <pc:spChg chg="add mod">
          <ac:chgData name="Drew Kearny" userId="fdc03a5337c59005" providerId="LiveId" clId="{1D979466-65DA-41C0-AD4B-BBBA91239E63}" dt="2024-11-06T21:29:43.153" v="1521" actId="255"/>
          <ac:spMkLst>
            <pc:docMk/>
            <pc:sldMk cId="3485786284" sldId="275"/>
            <ac:spMk id="9" creationId="{77AC19D4-88BE-9015-761F-DCC14CB167AC}"/>
          </ac:spMkLst>
        </pc:spChg>
        <pc:picChg chg="add mod">
          <ac:chgData name="Drew Kearny" userId="fdc03a5337c59005" providerId="LiveId" clId="{1D979466-65DA-41C0-AD4B-BBBA91239E63}" dt="2024-11-06T21:30:31.993" v="1528" actId="1076"/>
          <ac:picMkLst>
            <pc:docMk/>
            <pc:sldMk cId="3485786284" sldId="275"/>
            <ac:picMk id="10" creationId="{25200D07-6CC3-EEF4-7CCE-FBF1AA3A2AC7}"/>
          </ac:picMkLst>
        </pc:picChg>
        <pc:picChg chg="del mod">
          <ac:chgData name="Drew Kearny" userId="fdc03a5337c59005" providerId="LiveId" clId="{1D979466-65DA-41C0-AD4B-BBBA91239E63}" dt="2024-11-06T21:22:48.971" v="1432" actId="478"/>
          <ac:picMkLst>
            <pc:docMk/>
            <pc:sldMk cId="3485786284" sldId="275"/>
            <ac:picMk id="8194" creationId="{38042E50-BBF2-AEF7-1687-5102DA6925C3}"/>
          </ac:picMkLst>
        </pc:picChg>
        <pc:picChg chg="del mod">
          <ac:chgData name="Drew Kearny" userId="fdc03a5337c59005" providerId="LiveId" clId="{1D979466-65DA-41C0-AD4B-BBBA91239E63}" dt="2024-11-06T21:22:51.883" v="1434" actId="478"/>
          <ac:picMkLst>
            <pc:docMk/>
            <pc:sldMk cId="3485786284" sldId="275"/>
            <ac:picMk id="8196" creationId="{5707D84F-81E7-7711-CD2B-53E4BE920BDA}"/>
          </ac:picMkLst>
        </pc:picChg>
      </pc:sldChg>
      <pc:sldChg chg="addSp delSp modSp add mod ord">
        <pc:chgData name="Drew Kearny" userId="fdc03a5337c59005" providerId="LiveId" clId="{1D979466-65DA-41C0-AD4B-BBBA91239E63}" dt="2024-11-13T02:33:16.558" v="5428" actId="20577"/>
        <pc:sldMkLst>
          <pc:docMk/>
          <pc:sldMk cId="2675416472" sldId="276"/>
        </pc:sldMkLst>
        <pc:spChg chg="mod">
          <ac:chgData name="Drew Kearny" userId="fdc03a5337c59005" providerId="LiveId" clId="{1D979466-65DA-41C0-AD4B-BBBA91239E63}" dt="2024-11-13T02:33:16.558" v="5428" actId="20577"/>
          <ac:spMkLst>
            <pc:docMk/>
            <pc:sldMk cId="2675416472" sldId="276"/>
            <ac:spMk id="2" creationId="{00000000-0000-0000-0000-000000000000}"/>
          </ac:spMkLst>
        </pc:spChg>
        <pc:spChg chg="del">
          <ac:chgData name="Drew Kearny" userId="fdc03a5337c59005" providerId="LiveId" clId="{1D979466-65DA-41C0-AD4B-BBBA91239E63}" dt="2024-11-06T21:19:41.725" v="1391" actId="21"/>
          <ac:spMkLst>
            <pc:docMk/>
            <pc:sldMk cId="2675416472" sldId="276"/>
            <ac:spMk id="4" creationId="{A54E71B7-8D46-FA08-B674-0EC6F1244596}"/>
          </ac:spMkLst>
        </pc:spChg>
        <pc:spChg chg="add mod">
          <ac:chgData name="Drew Kearny" userId="fdc03a5337c59005" providerId="LiveId" clId="{1D979466-65DA-41C0-AD4B-BBBA91239E63}" dt="2024-11-12T23:44:18.961" v="5021" actId="1076"/>
          <ac:spMkLst>
            <pc:docMk/>
            <pc:sldMk cId="2675416472" sldId="276"/>
            <ac:spMk id="5" creationId="{973402B7-7217-E0FA-0469-98837FEB8365}"/>
          </ac:spMkLst>
        </pc:spChg>
        <pc:spChg chg="del">
          <ac:chgData name="Drew Kearny" userId="fdc03a5337c59005" providerId="LiveId" clId="{1D979466-65DA-41C0-AD4B-BBBA91239E63}" dt="2024-11-06T21:19:44.500" v="1392" actId="21"/>
          <ac:spMkLst>
            <pc:docMk/>
            <pc:sldMk cId="2675416472" sldId="276"/>
            <ac:spMk id="6" creationId="{148A14B7-B5A6-09C5-9FFD-FF34E1482A58}"/>
          </ac:spMkLst>
        </pc:spChg>
        <pc:spChg chg="del mod">
          <ac:chgData name="Drew Kearny" userId="fdc03a5337c59005" providerId="LiveId" clId="{1D979466-65DA-41C0-AD4B-BBBA91239E63}" dt="2024-11-12T23:44:32.174" v="5025"/>
          <ac:spMkLst>
            <pc:docMk/>
            <pc:sldMk cId="2675416472" sldId="276"/>
            <ac:spMk id="8" creationId="{AF0B2685-EEA5-A449-DB2A-D13A4DBDC292}"/>
          </ac:spMkLst>
        </pc:spChg>
        <pc:spChg chg="add mod">
          <ac:chgData name="Drew Kearny" userId="fdc03a5337c59005" providerId="LiveId" clId="{1D979466-65DA-41C0-AD4B-BBBA91239E63}" dt="2024-11-12T23:44:27.348" v="5023" actId="255"/>
          <ac:spMkLst>
            <pc:docMk/>
            <pc:sldMk cId="2675416472" sldId="276"/>
            <ac:spMk id="9" creationId="{AF97322B-F558-4E07-EE6E-922F106C095C}"/>
          </ac:spMkLst>
        </pc:spChg>
        <pc:picChg chg="add mod">
          <ac:chgData name="Drew Kearny" userId="fdc03a5337c59005" providerId="LiveId" clId="{1D979466-65DA-41C0-AD4B-BBBA91239E63}" dt="2024-11-06T21:52:34.362" v="1737" actId="1076"/>
          <ac:picMkLst>
            <pc:docMk/>
            <pc:sldMk cId="2675416472" sldId="276"/>
            <ac:picMk id="10" creationId="{8D52BB20-81C1-9BA3-D1CF-B16C7F187309}"/>
          </ac:picMkLst>
        </pc:picChg>
        <pc:picChg chg="del">
          <ac:chgData name="Drew Kearny" userId="fdc03a5337c59005" providerId="LiveId" clId="{1D979466-65DA-41C0-AD4B-BBBA91239E63}" dt="2024-11-06T21:18:56.818" v="1377" actId="478"/>
          <ac:picMkLst>
            <pc:docMk/>
            <pc:sldMk cId="2675416472" sldId="276"/>
            <ac:picMk id="8194" creationId="{38042E50-BBF2-AEF7-1687-5102DA6925C3}"/>
          </ac:picMkLst>
        </pc:picChg>
        <pc:picChg chg="del">
          <ac:chgData name="Drew Kearny" userId="fdc03a5337c59005" providerId="LiveId" clId="{1D979466-65DA-41C0-AD4B-BBBA91239E63}" dt="2024-11-06T21:19:34.420" v="1390" actId="478"/>
          <ac:picMkLst>
            <pc:docMk/>
            <pc:sldMk cId="2675416472" sldId="276"/>
            <ac:picMk id="8196" creationId="{5707D84F-81E7-7711-CD2B-53E4BE920BDA}"/>
          </ac:picMkLst>
        </pc:picChg>
        <pc:picChg chg="add mod">
          <ac:chgData name="Drew Kearny" userId="fdc03a5337c59005" providerId="LiveId" clId="{1D979466-65DA-41C0-AD4B-BBBA91239E63}" dt="2024-11-12T23:44:05.824" v="5017" actId="14100"/>
          <ac:picMkLst>
            <pc:docMk/>
            <pc:sldMk cId="2675416472" sldId="276"/>
            <ac:picMk id="10242" creationId="{F60CA432-943E-C3CB-970D-EFC49D092CCC}"/>
          </ac:picMkLst>
        </pc:picChg>
        <pc:picChg chg="add mod">
          <ac:chgData name="Drew Kearny" userId="fdc03a5337c59005" providerId="LiveId" clId="{1D979466-65DA-41C0-AD4B-BBBA91239E63}" dt="2024-11-12T23:44:10.726" v="5019" actId="14100"/>
          <ac:picMkLst>
            <pc:docMk/>
            <pc:sldMk cId="2675416472" sldId="276"/>
            <ac:picMk id="10244" creationId="{50B9CEC7-30CB-E394-17B3-2BC56F2A417D}"/>
          </ac:picMkLst>
        </pc:picChg>
      </pc:sldChg>
      <pc:sldChg chg="addSp delSp modSp add del mod">
        <pc:chgData name="Drew Kearny" userId="fdc03a5337c59005" providerId="LiveId" clId="{1D979466-65DA-41C0-AD4B-BBBA91239E63}" dt="2024-11-13T02:43:02.301" v="5597" actId="2696"/>
        <pc:sldMkLst>
          <pc:docMk/>
          <pc:sldMk cId="145779696" sldId="277"/>
        </pc:sldMkLst>
        <pc:spChg chg="mod">
          <ac:chgData name="Drew Kearny" userId="fdc03a5337c59005" providerId="LiveId" clId="{1D979466-65DA-41C0-AD4B-BBBA91239E63}" dt="2024-11-06T21:32:26.483" v="1583" actId="20577"/>
          <ac:spMkLst>
            <pc:docMk/>
            <pc:sldMk cId="145779696" sldId="277"/>
            <ac:spMk id="2" creationId="{00000000-0000-0000-0000-000000000000}"/>
          </ac:spMkLst>
        </pc:spChg>
        <pc:spChg chg="add">
          <ac:chgData name="Drew Kearny" userId="fdc03a5337c59005" providerId="LiveId" clId="{1D979466-65DA-41C0-AD4B-BBBA91239E63}" dt="2024-11-06T21:37:50.756" v="1587"/>
          <ac:spMkLst>
            <pc:docMk/>
            <pc:sldMk cId="145779696" sldId="277"/>
            <ac:spMk id="3" creationId="{D37A8561-E997-4011-DCE3-32AB6EBC8013}"/>
          </ac:spMkLst>
        </pc:spChg>
        <pc:spChg chg="add">
          <ac:chgData name="Drew Kearny" userId="fdc03a5337c59005" providerId="LiveId" clId="{1D979466-65DA-41C0-AD4B-BBBA91239E63}" dt="2024-11-06T21:37:57.745" v="1588"/>
          <ac:spMkLst>
            <pc:docMk/>
            <pc:sldMk cId="145779696" sldId="277"/>
            <ac:spMk id="4" creationId="{C1994D51-3F72-E846-5CC9-D91A736E1E5C}"/>
          </ac:spMkLst>
        </pc:spChg>
        <pc:spChg chg="del">
          <ac:chgData name="Drew Kearny" userId="fdc03a5337c59005" providerId="LiveId" clId="{1D979466-65DA-41C0-AD4B-BBBA91239E63}" dt="2024-11-06T21:39:08.925" v="1602" actId="21"/>
          <ac:spMkLst>
            <pc:docMk/>
            <pc:sldMk cId="145779696" sldId="277"/>
            <ac:spMk id="5" creationId="{973402B7-7217-E0FA-0469-98837FEB8365}"/>
          </ac:spMkLst>
        </pc:spChg>
        <pc:spChg chg="add">
          <ac:chgData name="Drew Kearny" userId="fdc03a5337c59005" providerId="LiveId" clId="{1D979466-65DA-41C0-AD4B-BBBA91239E63}" dt="2024-11-06T21:38:21.517" v="1592"/>
          <ac:spMkLst>
            <pc:docMk/>
            <pc:sldMk cId="145779696" sldId="277"/>
            <ac:spMk id="6" creationId="{96A7D135-B2B1-5A03-A6AF-9C56A00BF868}"/>
          </ac:spMkLst>
        </pc:spChg>
        <pc:spChg chg="add mod">
          <ac:chgData name="Drew Kearny" userId="fdc03a5337c59005" providerId="LiveId" clId="{1D979466-65DA-41C0-AD4B-BBBA91239E63}" dt="2024-11-06T21:45:14.196" v="1672" actId="1076"/>
          <ac:spMkLst>
            <pc:docMk/>
            <pc:sldMk cId="145779696" sldId="277"/>
            <ac:spMk id="7" creationId="{AD36AC48-26DF-EB21-AE92-63F36214E980}"/>
          </ac:spMkLst>
        </pc:spChg>
        <pc:spChg chg="mod">
          <ac:chgData name="Drew Kearny" userId="fdc03a5337c59005" providerId="LiveId" clId="{1D979466-65DA-41C0-AD4B-BBBA91239E63}" dt="2024-11-06T21:45:19.244" v="1673" actId="1076"/>
          <ac:spMkLst>
            <pc:docMk/>
            <pc:sldMk cId="145779696" sldId="277"/>
            <ac:spMk id="8" creationId="{AF0B2685-EEA5-A449-DB2A-D13A4DBDC292}"/>
          </ac:spMkLst>
        </pc:spChg>
        <pc:spChg chg="del">
          <ac:chgData name="Drew Kearny" userId="fdc03a5337c59005" providerId="LiveId" clId="{1D979466-65DA-41C0-AD4B-BBBA91239E63}" dt="2024-11-06T21:39:12.455" v="1603" actId="21"/>
          <ac:spMkLst>
            <pc:docMk/>
            <pc:sldMk cId="145779696" sldId="277"/>
            <ac:spMk id="9" creationId="{AF97322B-F558-4E07-EE6E-922F106C095C}"/>
          </ac:spMkLst>
        </pc:spChg>
        <pc:spChg chg="add mod">
          <ac:chgData name="Drew Kearny" userId="fdc03a5337c59005" providerId="LiveId" clId="{1D979466-65DA-41C0-AD4B-BBBA91239E63}" dt="2024-11-07T00:38:37.893" v="2199" actId="20577"/>
          <ac:spMkLst>
            <pc:docMk/>
            <pc:sldMk cId="145779696" sldId="277"/>
            <ac:spMk id="11" creationId="{1D901CA0-52C7-F9F0-B7A9-E29A2CFE0DAC}"/>
          </ac:spMkLst>
        </pc:spChg>
        <pc:picChg chg="del">
          <ac:chgData name="Drew Kearny" userId="fdc03a5337c59005" providerId="LiveId" clId="{1D979466-65DA-41C0-AD4B-BBBA91239E63}" dt="2024-11-06T21:38:51.666" v="1595" actId="478"/>
          <ac:picMkLst>
            <pc:docMk/>
            <pc:sldMk cId="145779696" sldId="277"/>
            <ac:picMk id="10242" creationId="{F60CA432-943E-C3CB-970D-EFC49D092CCC}"/>
          </ac:picMkLst>
        </pc:picChg>
        <pc:picChg chg="del">
          <ac:chgData name="Drew Kearny" userId="fdc03a5337c59005" providerId="LiveId" clId="{1D979466-65DA-41C0-AD4B-BBBA91239E63}" dt="2024-11-06T21:38:52.121" v="1596" actId="478"/>
          <ac:picMkLst>
            <pc:docMk/>
            <pc:sldMk cId="145779696" sldId="277"/>
            <ac:picMk id="10244" creationId="{50B9CEC7-30CB-E394-17B3-2BC56F2A417D}"/>
          </ac:picMkLst>
        </pc:picChg>
        <pc:picChg chg="add mod">
          <ac:chgData name="Drew Kearny" userId="fdc03a5337c59005" providerId="LiveId" clId="{1D979466-65DA-41C0-AD4B-BBBA91239E63}" dt="2024-11-07T00:38:13.764" v="2197" actId="14100"/>
          <ac:picMkLst>
            <pc:docMk/>
            <pc:sldMk cId="145779696" sldId="277"/>
            <ac:picMk id="11269" creationId="{4FC4B8F3-C4D2-2402-2BA6-1A881BE38283}"/>
          </ac:picMkLst>
        </pc:picChg>
      </pc:sldChg>
      <pc:sldChg chg="addSp delSp modSp add mod">
        <pc:chgData name="Drew Kearny" userId="fdc03a5337c59005" providerId="LiveId" clId="{1D979466-65DA-41C0-AD4B-BBBA91239E63}" dt="2024-11-13T02:49:31.496" v="5660" actId="115"/>
        <pc:sldMkLst>
          <pc:docMk/>
          <pc:sldMk cId="2683240272" sldId="278"/>
        </pc:sldMkLst>
        <pc:spChg chg="mod">
          <ac:chgData name="Drew Kearny" userId="fdc03a5337c59005" providerId="LiveId" clId="{1D979466-65DA-41C0-AD4B-BBBA91239E63}" dt="2024-11-06T21:47:56.347" v="1696" actId="20577"/>
          <ac:spMkLst>
            <pc:docMk/>
            <pc:sldMk cId="2683240272" sldId="278"/>
            <ac:spMk id="2" creationId="{00000000-0000-0000-0000-000000000000}"/>
          </ac:spMkLst>
        </pc:spChg>
        <pc:spChg chg="add">
          <ac:chgData name="Drew Kearny" userId="fdc03a5337c59005" providerId="LiveId" clId="{1D979466-65DA-41C0-AD4B-BBBA91239E63}" dt="2024-11-06T21:48:28.740" v="1697"/>
          <ac:spMkLst>
            <pc:docMk/>
            <pc:sldMk cId="2683240272" sldId="278"/>
            <ac:spMk id="3" creationId="{15E28A9B-503C-C44E-C972-89C439052A07}"/>
          </ac:spMkLst>
        </pc:spChg>
        <pc:spChg chg="del">
          <ac:chgData name="Drew Kearny" userId="fdc03a5337c59005" providerId="LiveId" clId="{1D979466-65DA-41C0-AD4B-BBBA91239E63}" dt="2024-11-06T21:49:27.756" v="1701" actId="21"/>
          <ac:spMkLst>
            <pc:docMk/>
            <pc:sldMk cId="2683240272" sldId="278"/>
            <ac:spMk id="7" creationId="{AD36AC48-26DF-EB21-AE92-63F36214E980}"/>
          </ac:spMkLst>
        </pc:spChg>
        <pc:spChg chg="mod">
          <ac:chgData name="Drew Kearny" userId="fdc03a5337c59005" providerId="LiveId" clId="{1D979466-65DA-41C0-AD4B-BBBA91239E63}" dt="2024-11-13T02:49:31.496" v="5660" actId="115"/>
          <ac:spMkLst>
            <pc:docMk/>
            <pc:sldMk cId="2683240272" sldId="278"/>
            <ac:spMk id="8" creationId="{AF0B2685-EEA5-A449-DB2A-D13A4DBDC292}"/>
          </ac:spMkLst>
        </pc:spChg>
        <pc:picChg chg="add mod">
          <ac:chgData name="Drew Kearny" userId="fdc03a5337c59005" providerId="LiveId" clId="{1D979466-65DA-41C0-AD4B-BBBA91239E63}" dt="2024-11-06T21:51:51.156" v="1730" actId="1076"/>
          <ac:picMkLst>
            <pc:docMk/>
            <pc:sldMk cId="2683240272" sldId="278"/>
            <ac:picMk id="5" creationId="{4797973D-AF40-5998-2BD7-EA34DC49BB99}"/>
          </ac:picMkLst>
        </pc:picChg>
        <pc:picChg chg="add mod">
          <ac:chgData name="Drew Kearny" userId="fdc03a5337c59005" providerId="LiveId" clId="{1D979466-65DA-41C0-AD4B-BBBA91239E63}" dt="2024-11-06T21:51:53.424" v="1731" actId="1076"/>
          <ac:picMkLst>
            <pc:docMk/>
            <pc:sldMk cId="2683240272" sldId="278"/>
            <ac:picMk id="9" creationId="{AFE0390E-B6BB-13E1-3FA2-6191EADA0E73}"/>
          </ac:picMkLst>
        </pc:picChg>
        <pc:picChg chg="add mod">
          <ac:chgData name="Drew Kearny" userId="fdc03a5337c59005" providerId="LiveId" clId="{1D979466-65DA-41C0-AD4B-BBBA91239E63}" dt="2024-11-06T21:52:11.789" v="1733" actId="1076"/>
          <ac:picMkLst>
            <pc:docMk/>
            <pc:sldMk cId="2683240272" sldId="278"/>
            <ac:picMk id="11" creationId="{698A11EA-DC87-FB1F-74BC-2EB9C943AEE2}"/>
          </ac:picMkLst>
        </pc:picChg>
        <pc:picChg chg="add mod">
          <ac:chgData name="Drew Kearny" userId="fdc03a5337c59005" providerId="LiveId" clId="{1D979466-65DA-41C0-AD4B-BBBA91239E63}" dt="2024-11-06T21:52:21.106" v="1735" actId="1076"/>
          <ac:picMkLst>
            <pc:docMk/>
            <pc:sldMk cId="2683240272" sldId="278"/>
            <ac:picMk id="12" creationId="{47D75556-5EF1-1FB2-F4F6-C77F7091F8CB}"/>
          </ac:picMkLst>
        </pc:picChg>
        <pc:picChg chg="del">
          <ac:chgData name="Drew Kearny" userId="fdc03a5337c59005" providerId="LiveId" clId="{1D979466-65DA-41C0-AD4B-BBBA91239E63}" dt="2024-11-06T21:47:47.514" v="1677" actId="478"/>
          <ac:picMkLst>
            <pc:docMk/>
            <pc:sldMk cId="2683240272" sldId="278"/>
            <ac:picMk id="11269" creationId="{4FC4B8F3-C4D2-2402-2BA6-1A881BE38283}"/>
          </ac:picMkLst>
        </pc:picChg>
      </pc:sldChg>
      <pc:sldChg chg="addSp delSp modSp add mod ord">
        <pc:chgData name="Drew Kearny" userId="fdc03a5337c59005" providerId="LiveId" clId="{1D979466-65DA-41C0-AD4B-BBBA91239E63}" dt="2024-11-13T02:55:09.989" v="5760" actId="1076"/>
        <pc:sldMkLst>
          <pc:docMk/>
          <pc:sldMk cId="1719964105" sldId="279"/>
        </pc:sldMkLst>
        <pc:spChg chg="mod">
          <ac:chgData name="Drew Kearny" userId="fdc03a5337c59005" providerId="LiveId" clId="{1D979466-65DA-41C0-AD4B-BBBA91239E63}" dt="2024-11-07T00:24:16.556" v="1971" actId="20577"/>
          <ac:spMkLst>
            <pc:docMk/>
            <pc:sldMk cId="1719964105" sldId="279"/>
            <ac:spMk id="2" creationId="{00000000-0000-0000-0000-000000000000}"/>
          </ac:spMkLst>
        </pc:spChg>
        <pc:spChg chg="add mod">
          <ac:chgData name="Drew Kearny" userId="fdc03a5337c59005" providerId="LiveId" clId="{1D979466-65DA-41C0-AD4B-BBBA91239E63}" dt="2024-11-13T02:48:44.081" v="5634" actId="1076"/>
          <ac:spMkLst>
            <pc:docMk/>
            <pc:sldMk cId="1719964105" sldId="279"/>
            <ac:spMk id="3" creationId="{33C38679-DC17-A0B9-85F4-C7E584C8865C}"/>
          </ac:spMkLst>
        </pc:spChg>
        <pc:spChg chg="add">
          <ac:chgData name="Drew Kearny" userId="fdc03a5337c59005" providerId="LiveId" clId="{1D979466-65DA-41C0-AD4B-BBBA91239E63}" dt="2024-11-07T00:13:00.790" v="1802"/>
          <ac:spMkLst>
            <pc:docMk/>
            <pc:sldMk cId="1719964105" sldId="279"/>
            <ac:spMk id="3" creationId="{4DBEB5D8-0217-8DD3-0CB2-80F2938EE975}"/>
          </ac:spMkLst>
        </pc:spChg>
        <pc:spChg chg="add del mod">
          <ac:chgData name="Drew Kearny" userId="fdc03a5337c59005" providerId="LiveId" clId="{1D979466-65DA-41C0-AD4B-BBBA91239E63}" dt="2024-11-12T21:21:26.092" v="4035" actId="21"/>
          <ac:spMkLst>
            <pc:docMk/>
            <pc:sldMk cId="1719964105" sldId="279"/>
            <ac:spMk id="5" creationId="{D8B7CE08-D264-9583-D6B4-B1773AE34EAB}"/>
          </ac:spMkLst>
        </pc:spChg>
        <pc:spChg chg="add mod">
          <ac:chgData name="Drew Kearny" userId="fdc03a5337c59005" providerId="LiveId" clId="{1D979466-65DA-41C0-AD4B-BBBA91239E63}" dt="2024-11-13T02:53:55.471" v="5750" actId="20577"/>
          <ac:spMkLst>
            <pc:docMk/>
            <pc:sldMk cId="1719964105" sldId="279"/>
            <ac:spMk id="6" creationId="{B12342CB-8E19-AF98-81DD-0A955EF2F301}"/>
          </ac:spMkLst>
        </pc:spChg>
        <pc:spChg chg="add del mod">
          <ac:chgData name="Drew Kearny" userId="fdc03a5337c59005" providerId="LiveId" clId="{1D979466-65DA-41C0-AD4B-BBBA91239E63}" dt="2024-11-13T02:43:59.089" v="5598" actId="478"/>
          <ac:spMkLst>
            <pc:docMk/>
            <pc:sldMk cId="1719964105" sldId="279"/>
            <ac:spMk id="7" creationId="{AD36AC48-26DF-EB21-AE92-63F36214E980}"/>
          </ac:spMkLst>
        </pc:spChg>
        <pc:spChg chg="add mod">
          <ac:chgData name="Drew Kearny" userId="fdc03a5337c59005" providerId="LiveId" clId="{1D979466-65DA-41C0-AD4B-BBBA91239E63}" dt="2024-11-13T02:55:09.989" v="5760" actId="1076"/>
          <ac:spMkLst>
            <pc:docMk/>
            <pc:sldMk cId="1719964105" sldId="279"/>
            <ac:spMk id="8" creationId="{8D0BFB20-19D9-8136-9679-F801B69F0A46}"/>
          </ac:spMkLst>
        </pc:spChg>
        <pc:spChg chg="del mod">
          <ac:chgData name="Drew Kearny" userId="fdc03a5337c59005" providerId="LiveId" clId="{1D979466-65DA-41C0-AD4B-BBBA91239E63}" dt="2024-11-07T00:08:24.637" v="1784" actId="21"/>
          <ac:spMkLst>
            <pc:docMk/>
            <pc:sldMk cId="1719964105" sldId="279"/>
            <ac:spMk id="8" creationId="{AF0B2685-EEA5-A449-DB2A-D13A4DBDC292}"/>
          </ac:spMkLst>
        </pc:spChg>
        <pc:spChg chg="add del mod">
          <ac:chgData name="Drew Kearny" userId="fdc03a5337c59005" providerId="LiveId" clId="{1D979466-65DA-41C0-AD4B-BBBA91239E63}" dt="2024-11-13T02:44:23.145" v="5603" actId="478"/>
          <ac:spMkLst>
            <pc:docMk/>
            <pc:sldMk cId="1719964105" sldId="279"/>
            <ac:spMk id="9" creationId="{E18C8C5B-2FF9-676F-DBBC-FAA99F44DDD3}"/>
          </ac:spMkLst>
        </pc:spChg>
        <pc:picChg chg="del">
          <ac:chgData name="Drew Kearny" userId="fdc03a5337c59005" providerId="LiveId" clId="{1D979466-65DA-41C0-AD4B-BBBA91239E63}" dt="2024-11-06T21:54:46.630" v="1749" actId="478"/>
          <ac:picMkLst>
            <pc:docMk/>
            <pc:sldMk cId="1719964105" sldId="279"/>
            <ac:picMk id="11269" creationId="{4FC4B8F3-C4D2-2402-2BA6-1A881BE38283}"/>
          </ac:picMkLst>
        </pc:picChg>
        <pc:picChg chg="add mod">
          <ac:chgData name="Drew Kearny" userId="fdc03a5337c59005" providerId="LiveId" clId="{1D979466-65DA-41C0-AD4B-BBBA91239E63}" dt="2024-11-13T02:48:42.210" v="5633" actId="1076"/>
          <ac:picMkLst>
            <pc:docMk/>
            <pc:sldMk cId="1719964105" sldId="279"/>
            <ac:picMk id="13314" creationId="{97CFDE73-0E51-DAA1-1FCA-074E9D5F60BA}"/>
          </ac:picMkLst>
        </pc:picChg>
        <pc:picChg chg="add del mod">
          <ac:chgData name="Drew Kearny" userId="fdc03a5337c59005" providerId="LiveId" clId="{1D979466-65DA-41C0-AD4B-BBBA91239E63}" dt="2024-11-12T21:21:08.079" v="4034" actId="478"/>
          <ac:picMkLst>
            <pc:docMk/>
            <pc:sldMk cId="1719964105" sldId="279"/>
            <ac:picMk id="13316" creationId="{1A39FF5F-224A-84FB-B33A-BA82171162BC}"/>
          </ac:picMkLst>
        </pc:picChg>
      </pc:sldChg>
      <pc:sldChg chg="addSp delSp modSp add mod">
        <pc:chgData name="Drew Kearny" userId="fdc03a5337c59005" providerId="LiveId" clId="{1D979466-65DA-41C0-AD4B-BBBA91239E63}" dt="2024-11-13T03:41:08.093" v="6486" actId="14100"/>
        <pc:sldMkLst>
          <pc:docMk/>
          <pc:sldMk cId="2148691768" sldId="280"/>
        </pc:sldMkLst>
        <pc:spChg chg="mod">
          <ac:chgData name="Drew Kearny" userId="fdc03a5337c59005" providerId="LiveId" clId="{1D979466-65DA-41C0-AD4B-BBBA91239E63}" dt="2024-11-07T00:24:10.658" v="1955" actId="20577"/>
          <ac:spMkLst>
            <pc:docMk/>
            <pc:sldMk cId="2148691768" sldId="280"/>
            <ac:spMk id="2" creationId="{00000000-0000-0000-0000-000000000000}"/>
          </ac:spMkLst>
        </pc:spChg>
        <pc:spChg chg="add del">
          <ac:chgData name="Drew Kearny" userId="fdc03a5337c59005" providerId="LiveId" clId="{1D979466-65DA-41C0-AD4B-BBBA91239E63}" dt="2024-11-07T00:43:15.761" v="2235" actId="22"/>
          <ac:spMkLst>
            <pc:docMk/>
            <pc:sldMk cId="2148691768" sldId="280"/>
            <ac:spMk id="4" creationId="{E06B18D5-6F0B-18BA-74AE-01BAD5320320}"/>
          </ac:spMkLst>
        </pc:spChg>
        <pc:spChg chg="add mod">
          <ac:chgData name="Drew Kearny" userId="fdc03a5337c59005" providerId="LiveId" clId="{1D979466-65DA-41C0-AD4B-BBBA91239E63}" dt="2024-11-13T02:46:00.473" v="5619" actId="1076"/>
          <ac:spMkLst>
            <pc:docMk/>
            <pc:sldMk cId="2148691768" sldId="280"/>
            <ac:spMk id="5" creationId="{1C03BC19-C658-AA72-3142-0491A5E95FD9}"/>
          </ac:spMkLst>
        </pc:spChg>
        <pc:spChg chg="add del mod">
          <ac:chgData name="Drew Kearny" userId="fdc03a5337c59005" providerId="LiveId" clId="{1D979466-65DA-41C0-AD4B-BBBA91239E63}" dt="2024-11-13T02:48:14.780" v="5623" actId="21"/>
          <ac:spMkLst>
            <pc:docMk/>
            <pc:sldMk cId="2148691768" sldId="280"/>
            <ac:spMk id="6" creationId="{A48FED5D-E34F-A604-A89B-383C2F1C3B62}"/>
          </ac:spMkLst>
        </pc:spChg>
        <pc:spChg chg="mod">
          <ac:chgData name="Drew Kearny" userId="fdc03a5337c59005" providerId="LiveId" clId="{1D979466-65DA-41C0-AD4B-BBBA91239E63}" dt="2024-11-13T02:56:33.257" v="5775" actId="255"/>
          <ac:spMkLst>
            <pc:docMk/>
            <pc:sldMk cId="2148691768" sldId="280"/>
            <ac:spMk id="7" creationId="{AD36AC48-26DF-EB21-AE92-63F36214E980}"/>
          </ac:spMkLst>
        </pc:spChg>
        <pc:picChg chg="mod">
          <ac:chgData name="Drew Kearny" userId="fdc03a5337c59005" providerId="LiveId" clId="{1D979466-65DA-41C0-AD4B-BBBA91239E63}" dt="2024-11-13T03:41:08.093" v="6486" actId="14100"/>
          <ac:picMkLst>
            <pc:docMk/>
            <pc:sldMk cId="2148691768" sldId="280"/>
            <ac:picMk id="13314" creationId="{97CFDE73-0E51-DAA1-1FCA-074E9D5F60BA}"/>
          </ac:picMkLst>
        </pc:picChg>
        <pc:picChg chg="del mod">
          <ac:chgData name="Drew Kearny" userId="fdc03a5337c59005" providerId="LiveId" clId="{1D979466-65DA-41C0-AD4B-BBBA91239E63}" dt="2024-11-13T02:48:12.137" v="5622" actId="478"/>
          <ac:picMkLst>
            <pc:docMk/>
            <pc:sldMk cId="2148691768" sldId="280"/>
            <ac:picMk id="13316" creationId="{1A39FF5F-224A-84FB-B33A-BA82171162BC}"/>
          </ac:picMkLst>
        </pc:picChg>
      </pc:sldChg>
      <pc:sldChg chg="addSp delSp modSp add del mod ord modNotesTx">
        <pc:chgData name="Drew Kearny" userId="fdc03a5337c59005" providerId="LiveId" clId="{1D979466-65DA-41C0-AD4B-BBBA91239E63}" dt="2024-11-13T04:13:43.683" v="6608" actId="2696"/>
        <pc:sldMkLst>
          <pc:docMk/>
          <pc:sldMk cId="2184225727" sldId="281"/>
        </pc:sldMkLst>
        <pc:spChg chg="mod">
          <ac:chgData name="Drew Kearny" userId="fdc03a5337c59005" providerId="LiveId" clId="{1D979466-65DA-41C0-AD4B-BBBA91239E63}" dt="2024-11-07T00:25:28.938" v="1995" actId="20577"/>
          <ac:spMkLst>
            <pc:docMk/>
            <pc:sldMk cId="2184225727" sldId="281"/>
            <ac:spMk id="2" creationId="{00000000-0000-0000-0000-000000000000}"/>
          </ac:spMkLst>
        </pc:spChg>
        <pc:spChg chg="add del mod">
          <ac:chgData name="Drew Kearny" userId="fdc03a5337c59005" providerId="LiveId" clId="{1D979466-65DA-41C0-AD4B-BBBA91239E63}" dt="2024-11-13T03:03:05.609" v="5839" actId="21"/>
          <ac:spMkLst>
            <pc:docMk/>
            <pc:sldMk cId="2184225727" sldId="281"/>
            <ac:spMk id="3" creationId="{510617A9-08AE-4238-8A56-C9CA4F7773D1}"/>
          </ac:spMkLst>
        </pc:spChg>
        <pc:spChg chg="add mod">
          <ac:chgData name="Drew Kearny" userId="fdc03a5337c59005" providerId="LiveId" clId="{1D979466-65DA-41C0-AD4B-BBBA91239E63}" dt="2024-11-13T03:34:14.494" v="6484" actId="255"/>
          <ac:spMkLst>
            <pc:docMk/>
            <pc:sldMk cId="2184225727" sldId="281"/>
            <ac:spMk id="5" creationId="{A5F5F694-7988-5761-BBB9-A751E7E92451}"/>
          </ac:spMkLst>
        </pc:spChg>
        <pc:spChg chg="add del mod">
          <ac:chgData name="Drew Kearny" userId="fdc03a5337c59005" providerId="LiveId" clId="{1D979466-65DA-41C0-AD4B-BBBA91239E63}" dt="2024-11-13T03:26:37.286" v="6417" actId="21"/>
          <ac:spMkLst>
            <pc:docMk/>
            <pc:sldMk cId="2184225727" sldId="281"/>
            <ac:spMk id="7" creationId="{AD36AC48-26DF-EB21-AE92-63F36214E980}"/>
          </ac:spMkLst>
        </pc:spChg>
        <pc:picChg chg="del">
          <ac:chgData name="Drew Kearny" userId="fdc03a5337c59005" providerId="LiveId" clId="{1D979466-65DA-41C0-AD4B-BBBA91239E63}" dt="2024-11-07T00:25:18.359" v="1973" actId="478"/>
          <ac:picMkLst>
            <pc:docMk/>
            <pc:sldMk cId="2184225727" sldId="281"/>
            <ac:picMk id="13314" creationId="{97CFDE73-0E51-DAA1-1FCA-074E9D5F60BA}"/>
          </ac:picMkLst>
        </pc:picChg>
        <pc:picChg chg="del">
          <ac:chgData name="Drew Kearny" userId="fdc03a5337c59005" providerId="LiveId" clId="{1D979466-65DA-41C0-AD4B-BBBA91239E63}" dt="2024-11-07T00:25:38.938" v="1996" actId="478"/>
          <ac:picMkLst>
            <pc:docMk/>
            <pc:sldMk cId="2184225727" sldId="281"/>
            <ac:picMk id="13316" creationId="{1A39FF5F-224A-84FB-B33A-BA82171162BC}"/>
          </ac:picMkLst>
        </pc:picChg>
        <pc:picChg chg="add mod">
          <ac:chgData name="Drew Kearny" userId="fdc03a5337c59005" providerId="LiveId" clId="{1D979466-65DA-41C0-AD4B-BBBA91239E63}" dt="2024-11-13T03:34:17.059" v="6485" actId="1076"/>
          <ac:picMkLst>
            <pc:docMk/>
            <pc:sldMk cId="2184225727" sldId="281"/>
            <ac:picMk id="14338" creationId="{A88F25B5-0F2E-2823-3666-C798AD5234BE}"/>
          </ac:picMkLst>
        </pc:picChg>
      </pc:sldChg>
      <pc:sldChg chg="addSp delSp modSp add mod">
        <pc:chgData name="Drew Kearny" userId="fdc03a5337c59005" providerId="LiveId" clId="{1D979466-65DA-41C0-AD4B-BBBA91239E63}" dt="2024-11-19T03:27:45.136" v="6726" actId="20577"/>
        <pc:sldMkLst>
          <pc:docMk/>
          <pc:sldMk cId="2322295729" sldId="282"/>
        </pc:sldMkLst>
        <pc:spChg chg="mod">
          <ac:chgData name="Drew Kearny" userId="fdc03a5337c59005" providerId="LiveId" clId="{1D979466-65DA-41C0-AD4B-BBBA91239E63}" dt="2024-11-07T00:29:32.423" v="2084" actId="20577"/>
          <ac:spMkLst>
            <pc:docMk/>
            <pc:sldMk cId="2322295729" sldId="282"/>
            <ac:spMk id="2" creationId="{00000000-0000-0000-0000-000000000000}"/>
          </ac:spMkLst>
        </pc:spChg>
        <pc:spChg chg="add del mod">
          <ac:chgData name="Drew Kearny" userId="fdc03a5337c59005" providerId="LiveId" clId="{1D979466-65DA-41C0-AD4B-BBBA91239E63}" dt="2024-11-13T02:59:40.289" v="5801" actId="21"/>
          <ac:spMkLst>
            <pc:docMk/>
            <pc:sldMk cId="2322295729" sldId="282"/>
            <ac:spMk id="3" creationId="{FF307ADD-577B-D8C1-F6B4-C8FA24D529A7}"/>
          </ac:spMkLst>
        </pc:spChg>
        <pc:spChg chg="add del mod">
          <ac:chgData name="Drew Kearny" userId="fdc03a5337c59005" providerId="LiveId" clId="{1D979466-65DA-41C0-AD4B-BBBA91239E63}" dt="2024-11-07T00:54:49.266" v="2374" actId="478"/>
          <ac:spMkLst>
            <pc:docMk/>
            <pc:sldMk cId="2322295729" sldId="282"/>
            <ac:spMk id="4" creationId="{296F7174-5308-BAE0-79DE-9B98A9EFD03D}"/>
          </ac:spMkLst>
        </pc:spChg>
        <pc:spChg chg="add mod">
          <ac:chgData name="Drew Kearny" userId="fdc03a5337c59005" providerId="LiveId" clId="{1D979466-65DA-41C0-AD4B-BBBA91239E63}" dt="2024-11-13T03:26:18.305" v="6408" actId="1076"/>
          <ac:spMkLst>
            <pc:docMk/>
            <pc:sldMk cId="2322295729" sldId="282"/>
            <ac:spMk id="4" creationId="{980246C0-DFD4-7000-72E9-B039DA559A77}"/>
          </ac:spMkLst>
        </pc:spChg>
        <pc:spChg chg="add mod">
          <ac:chgData name="Drew Kearny" userId="fdc03a5337c59005" providerId="LiveId" clId="{1D979466-65DA-41C0-AD4B-BBBA91239E63}" dt="2024-11-19T03:27:45.136" v="6726" actId="20577"/>
          <ac:spMkLst>
            <pc:docMk/>
            <pc:sldMk cId="2322295729" sldId="282"/>
            <ac:spMk id="5" creationId="{BD746164-835F-B0F8-8BC3-88933A20E747}"/>
          </ac:spMkLst>
        </pc:spChg>
        <pc:spChg chg="del mod">
          <ac:chgData name="Drew Kearny" userId="fdc03a5337c59005" providerId="LiveId" clId="{1D979466-65DA-41C0-AD4B-BBBA91239E63}" dt="2024-11-13T02:59:36.479" v="5800" actId="21"/>
          <ac:spMkLst>
            <pc:docMk/>
            <pc:sldMk cId="2322295729" sldId="282"/>
            <ac:spMk id="7" creationId="{AD36AC48-26DF-EB21-AE92-63F36214E980}"/>
          </ac:spMkLst>
        </pc:spChg>
        <pc:picChg chg="add del mod">
          <ac:chgData name="Drew Kearny" userId="fdc03a5337c59005" providerId="LiveId" clId="{1D979466-65DA-41C0-AD4B-BBBA91239E63}" dt="2024-11-13T03:56:57.040" v="6496" actId="478"/>
          <ac:picMkLst>
            <pc:docMk/>
            <pc:sldMk cId="2322295729" sldId="282"/>
            <ac:picMk id="6" creationId="{189FA214-11BA-4C3B-4B09-764668719F2A}"/>
          </ac:picMkLst>
        </pc:picChg>
        <pc:picChg chg="add del mod">
          <ac:chgData name="Drew Kearny" userId="fdc03a5337c59005" providerId="LiveId" clId="{1D979466-65DA-41C0-AD4B-BBBA91239E63}" dt="2024-11-13T03:56:24.297" v="6488" actId="478"/>
          <ac:picMkLst>
            <pc:docMk/>
            <pc:sldMk cId="2322295729" sldId="282"/>
            <ac:picMk id="9" creationId="{9298194A-54E1-8EC8-53D4-76DCD1320AA1}"/>
          </ac:picMkLst>
        </pc:picChg>
        <pc:picChg chg="add mod">
          <ac:chgData name="Drew Kearny" userId="fdc03a5337c59005" providerId="LiveId" clId="{1D979466-65DA-41C0-AD4B-BBBA91239E63}" dt="2024-11-13T04:01:29.897" v="6513" actId="14100"/>
          <ac:picMkLst>
            <pc:docMk/>
            <pc:sldMk cId="2322295729" sldId="282"/>
            <ac:picMk id="10" creationId="{269097A0-1409-0DAD-4AA6-F6D2068FD698}"/>
          </ac:picMkLst>
        </pc:picChg>
        <pc:picChg chg="add del mod">
          <ac:chgData name="Drew Kearny" userId="fdc03a5337c59005" providerId="LiveId" clId="{1D979466-65DA-41C0-AD4B-BBBA91239E63}" dt="2024-11-13T03:56:48.951" v="6491" actId="478"/>
          <ac:picMkLst>
            <pc:docMk/>
            <pc:sldMk cId="2322295729" sldId="282"/>
            <ac:picMk id="11" creationId="{D1541A9E-34BA-3C41-25B9-39EA7205895E}"/>
          </ac:picMkLst>
        </pc:picChg>
        <pc:picChg chg="add mod">
          <ac:chgData name="Drew Kearny" userId="fdc03a5337c59005" providerId="LiveId" clId="{1D979466-65DA-41C0-AD4B-BBBA91239E63}" dt="2024-11-13T04:13:05.014" v="6606" actId="1076"/>
          <ac:picMkLst>
            <pc:docMk/>
            <pc:sldMk cId="2322295729" sldId="282"/>
            <ac:picMk id="13" creationId="{6722C8A5-C7EB-FC75-415D-EB64A6F107AE}"/>
          </ac:picMkLst>
        </pc:picChg>
        <pc:picChg chg="add mod">
          <ac:chgData name="Drew Kearny" userId="fdc03a5337c59005" providerId="LiveId" clId="{1D979466-65DA-41C0-AD4B-BBBA91239E63}" dt="2024-11-13T04:01:27.658" v="6512" actId="14100"/>
          <ac:picMkLst>
            <pc:docMk/>
            <pc:sldMk cId="2322295729" sldId="282"/>
            <ac:picMk id="15" creationId="{2725E6EE-3340-CF37-1916-F6D6E64413DB}"/>
          </ac:picMkLst>
        </pc:picChg>
        <pc:picChg chg="add mod">
          <ac:chgData name="Drew Kearny" userId="fdc03a5337c59005" providerId="LiveId" clId="{1D979466-65DA-41C0-AD4B-BBBA91239E63}" dt="2024-11-13T04:13:06.231" v="6607" actId="1076"/>
          <ac:picMkLst>
            <pc:docMk/>
            <pc:sldMk cId="2322295729" sldId="282"/>
            <ac:picMk id="2050" creationId="{C355F07A-0FDE-F568-0C31-66EDBF1870B4}"/>
          </ac:picMkLst>
        </pc:picChg>
        <pc:picChg chg="del">
          <ac:chgData name="Drew Kearny" userId="fdc03a5337c59005" providerId="LiveId" clId="{1D979466-65DA-41C0-AD4B-BBBA91239E63}" dt="2024-11-07T00:50:17.016" v="2341" actId="478"/>
          <ac:picMkLst>
            <pc:docMk/>
            <pc:sldMk cId="2322295729" sldId="282"/>
            <ac:picMk id="14338" creationId="{A88F25B5-0F2E-2823-3666-C798AD5234BE}"/>
          </ac:picMkLst>
        </pc:picChg>
        <pc:picChg chg="add del mod">
          <ac:chgData name="Drew Kearny" userId="fdc03a5337c59005" providerId="LiveId" clId="{1D979466-65DA-41C0-AD4B-BBBA91239E63}" dt="2024-11-07T00:57:32.201" v="2380" actId="478"/>
          <ac:picMkLst>
            <pc:docMk/>
            <pc:sldMk cId="2322295729" sldId="282"/>
            <ac:picMk id="15362" creationId="{86A3490E-78DD-23D5-26C3-D32DF0F0CEBF}"/>
          </ac:picMkLst>
        </pc:picChg>
        <pc:picChg chg="add del mod">
          <ac:chgData name="Drew Kearny" userId="fdc03a5337c59005" providerId="LiveId" clId="{1D979466-65DA-41C0-AD4B-BBBA91239E63}" dt="2024-11-07T00:58:25.483" v="2388" actId="478"/>
          <ac:picMkLst>
            <pc:docMk/>
            <pc:sldMk cId="2322295729" sldId="282"/>
            <ac:picMk id="15364" creationId="{43CFDA4D-973D-CC90-3CE8-79165130EC6A}"/>
          </ac:picMkLst>
        </pc:picChg>
      </pc:sldChg>
      <pc:sldChg chg="addSp delSp modSp add mod">
        <pc:chgData name="Drew Kearny" userId="fdc03a5337c59005" providerId="LiveId" clId="{1D979466-65DA-41C0-AD4B-BBBA91239E63}" dt="2024-11-13T04:13:00.974" v="6605" actId="1076"/>
        <pc:sldMkLst>
          <pc:docMk/>
          <pc:sldMk cId="95164567" sldId="283"/>
        </pc:sldMkLst>
        <pc:spChg chg="mod">
          <ac:chgData name="Drew Kearny" userId="fdc03a5337c59005" providerId="LiveId" clId="{1D979466-65DA-41C0-AD4B-BBBA91239E63}" dt="2024-11-07T00:29:26.800" v="2081" actId="20577"/>
          <ac:spMkLst>
            <pc:docMk/>
            <pc:sldMk cId="95164567" sldId="283"/>
            <ac:spMk id="2" creationId="{00000000-0000-0000-0000-000000000000}"/>
          </ac:spMkLst>
        </pc:spChg>
        <pc:spChg chg="add del mod">
          <ac:chgData name="Drew Kearny" userId="fdc03a5337c59005" providerId="LiveId" clId="{1D979466-65DA-41C0-AD4B-BBBA91239E63}" dt="2024-11-13T03:06:45.211" v="5861" actId="21"/>
          <ac:spMkLst>
            <pc:docMk/>
            <pc:sldMk cId="95164567" sldId="283"/>
            <ac:spMk id="3" creationId="{E8DC19E1-231A-176F-4464-CD841990E5FE}"/>
          </ac:spMkLst>
        </pc:spChg>
        <pc:spChg chg="add del mod">
          <ac:chgData name="Drew Kearny" userId="fdc03a5337c59005" providerId="LiveId" clId="{1D979466-65DA-41C0-AD4B-BBBA91239E63}" dt="2024-11-13T03:06:39.066" v="5859" actId="21"/>
          <ac:spMkLst>
            <pc:docMk/>
            <pc:sldMk cId="95164567" sldId="283"/>
            <ac:spMk id="4" creationId="{986475EC-CBAF-440D-59DB-FE12F080574A}"/>
          </ac:spMkLst>
        </pc:spChg>
        <pc:spChg chg="del mod">
          <ac:chgData name="Drew Kearny" userId="fdc03a5337c59005" providerId="LiveId" clId="{1D979466-65DA-41C0-AD4B-BBBA91239E63}" dt="2024-11-13T03:06:42.176" v="5860" actId="21"/>
          <ac:spMkLst>
            <pc:docMk/>
            <pc:sldMk cId="95164567" sldId="283"/>
            <ac:spMk id="7" creationId="{AD36AC48-26DF-EB21-AE92-63F36214E980}"/>
          </ac:spMkLst>
        </pc:spChg>
        <pc:picChg chg="add del mod">
          <ac:chgData name="Drew Kearny" userId="fdc03a5337c59005" providerId="LiveId" clId="{1D979466-65DA-41C0-AD4B-BBBA91239E63}" dt="2024-11-13T04:05:00.492" v="6526" actId="478"/>
          <ac:picMkLst>
            <pc:docMk/>
            <pc:sldMk cId="95164567" sldId="283"/>
            <ac:picMk id="6" creationId="{7A49585C-610E-BAD5-EAE4-6FD6568A7FCE}"/>
          </ac:picMkLst>
        </pc:picChg>
        <pc:picChg chg="add mod">
          <ac:chgData name="Drew Kearny" userId="fdc03a5337c59005" providerId="LiveId" clId="{1D979466-65DA-41C0-AD4B-BBBA91239E63}" dt="2024-11-13T04:12:53.033" v="6604" actId="14100"/>
          <ac:picMkLst>
            <pc:docMk/>
            <pc:sldMk cId="95164567" sldId="283"/>
            <ac:picMk id="9" creationId="{A4078050-90E4-16C5-60AA-F5CDC4FD3079}"/>
          </ac:picMkLst>
        </pc:picChg>
        <pc:picChg chg="add mod">
          <ac:chgData name="Drew Kearny" userId="fdc03a5337c59005" providerId="LiveId" clId="{1D979466-65DA-41C0-AD4B-BBBA91239E63}" dt="2024-11-13T04:12:34.347" v="6601" actId="1076"/>
          <ac:picMkLst>
            <pc:docMk/>
            <pc:sldMk cId="95164567" sldId="283"/>
            <ac:picMk id="11" creationId="{D580EC48-203F-BDC2-7A78-E5E5888AA013}"/>
          </ac:picMkLst>
        </pc:picChg>
        <pc:picChg chg="add mod">
          <ac:chgData name="Drew Kearny" userId="fdc03a5337c59005" providerId="LiveId" clId="{1D979466-65DA-41C0-AD4B-BBBA91239E63}" dt="2024-11-13T04:12:40.905" v="6602" actId="14100"/>
          <ac:picMkLst>
            <pc:docMk/>
            <pc:sldMk cId="95164567" sldId="283"/>
            <ac:picMk id="13" creationId="{F8A874EE-DC9C-09F3-9D20-F8184163C577}"/>
          </ac:picMkLst>
        </pc:picChg>
        <pc:picChg chg="add mod">
          <ac:chgData name="Drew Kearny" userId="fdc03a5337c59005" providerId="LiveId" clId="{1D979466-65DA-41C0-AD4B-BBBA91239E63}" dt="2024-11-13T04:13:00.974" v="6605" actId="1076"/>
          <ac:picMkLst>
            <pc:docMk/>
            <pc:sldMk cId="95164567" sldId="283"/>
            <ac:picMk id="15" creationId="{516CC61A-F835-B42B-BA3D-E78CDECA9628}"/>
          </ac:picMkLst>
        </pc:picChg>
        <pc:picChg chg="del mod">
          <ac:chgData name="Drew Kearny" userId="fdc03a5337c59005" providerId="LiveId" clId="{1D979466-65DA-41C0-AD4B-BBBA91239E63}" dt="2024-11-13T03:06:35.751" v="5858" actId="21"/>
          <ac:picMkLst>
            <pc:docMk/>
            <pc:sldMk cId="95164567" sldId="283"/>
            <ac:picMk id="14338" creationId="{A88F25B5-0F2E-2823-3666-C798AD5234BE}"/>
          </ac:picMkLst>
        </pc:picChg>
      </pc:sldChg>
      <pc:sldChg chg="addSp delSp modSp add mod">
        <pc:chgData name="Drew Kearny" userId="fdc03a5337c59005" providerId="LiveId" clId="{1D979466-65DA-41C0-AD4B-BBBA91239E63}" dt="2024-11-13T04:12:18.505" v="6598" actId="14100"/>
        <pc:sldMkLst>
          <pc:docMk/>
          <pc:sldMk cId="1453076037" sldId="284"/>
        </pc:sldMkLst>
        <pc:spChg chg="mod">
          <ac:chgData name="Drew Kearny" userId="fdc03a5337c59005" providerId="LiveId" clId="{1D979466-65DA-41C0-AD4B-BBBA91239E63}" dt="2024-11-07T00:29:40.479" v="2085" actId="1076"/>
          <ac:spMkLst>
            <pc:docMk/>
            <pc:sldMk cId="1453076037" sldId="284"/>
            <ac:spMk id="2" creationId="{00000000-0000-0000-0000-000000000000}"/>
          </ac:spMkLst>
        </pc:spChg>
        <pc:spChg chg="add">
          <ac:chgData name="Drew Kearny" userId="fdc03a5337c59005" providerId="LiveId" clId="{1D979466-65DA-41C0-AD4B-BBBA91239E63}" dt="2024-11-07T01:16:47.752" v="2542"/>
          <ac:spMkLst>
            <pc:docMk/>
            <pc:sldMk cId="1453076037" sldId="284"/>
            <ac:spMk id="3" creationId="{CE476681-E1FE-5EF7-9CF0-48FD12661FCA}"/>
          </ac:spMkLst>
        </pc:spChg>
        <pc:spChg chg="add del mod">
          <ac:chgData name="Drew Kearny" userId="fdc03a5337c59005" providerId="LiveId" clId="{1D979466-65DA-41C0-AD4B-BBBA91239E63}" dt="2024-11-13T03:06:57.315" v="5863" actId="21"/>
          <ac:spMkLst>
            <pc:docMk/>
            <pc:sldMk cId="1453076037" sldId="284"/>
            <ac:spMk id="4" creationId="{3CF2EC25-8285-BD8C-AFE6-EA0D0ABBABCA}"/>
          </ac:spMkLst>
        </pc:spChg>
        <pc:spChg chg="add del mod">
          <ac:chgData name="Drew Kearny" userId="fdc03a5337c59005" providerId="LiveId" clId="{1D979466-65DA-41C0-AD4B-BBBA91239E63}" dt="2024-11-13T03:07:04.046" v="5865" actId="21"/>
          <ac:spMkLst>
            <pc:docMk/>
            <pc:sldMk cId="1453076037" sldId="284"/>
            <ac:spMk id="5" creationId="{CE22A74C-9088-951C-87C9-F4DAA934C5B1}"/>
          </ac:spMkLst>
        </pc:spChg>
        <pc:spChg chg="del mod">
          <ac:chgData name="Drew Kearny" userId="fdc03a5337c59005" providerId="LiveId" clId="{1D979466-65DA-41C0-AD4B-BBBA91239E63}" dt="2024-11-13T03:07:00.959" v="5864" actId="21"/>
          <ac:spMkLst>
            <pc:docMk/>
            <pc:sldMk cId="1453076037" sldId="284"/>
            <ac:spMk id="7" creationId="{AD36AC48-26DF-EB21-AE92-63F36214E980}"/>
          </ac:spMkLst>
        </pc:spChg>
        <pc:picChg chg="add mod">
          <ac:chgData name="Drew Kearny" userId="fdc03a5337c59005" providerId="LiveId" clId="{1D979466-65DA-41C0-AD4B-BBBA91239E63}" dt="2024-11-13T04:12:18.505" v="6598" actId="14100"/>
          <ac:picMkLst>
            <pc:docMk/>
            <pc:sldMk cId="1453076037" sldId="284"/>
            <ac:picMk id="6" creationId="{B72696C8-C129-E1DC-EFD3-21182B8981DA}"/>
          </ac:picMkLst>
        </pc:picChg>
        <pc:picChg chg="add mod">
          <ac:chgData name="Drew Kearny" userId="fdc03a5337c59005" providerId="LiveId" clId="{1D979466-65DA-41C0-AD4B-BBBA91239E63}" dt="2024-11-13T04:12:01.932" v="6594" actId="14100"/>
          <ac:picMkLst>
            <pc:docMk/>
            <pc:sldMk cId="1453076037" sldId="284"/>
            <ac:picMk id="9" creationId="{4138ABD7-11E5-DC75-AF9C-9657FF2DBED0}"/>
          </ac:picMkLst>
        </pc:picChg>
        <pc:picChg chg="add mod">
          <ac:chgData name="Drew Kearny" userId="fdc03a5337c59005" providerId="LiveId" clId="{1D979466-65DA-41C0-AD4B-BBBA91239E63}" dt="2024-11-13T04:11:55.560" v="6592" actId="14100"/>
          <ac:picMkLst>
            <pc:docMk/>
            <pc:sldMk cId="1453076037" sldId="284"/>
            <ac:picMk id="11" creationId="{33F6C68C-80E7-BAB7-E734-307535D0F54E}"/>
          </ac:picMkLst>
        </pc:picChg>
        <pc:picChg chg="add mod">
          <ac:chgData name="Drew Kearny" userId="fdc03a5337c59005" providerId="LiveId" clId="{1D979466-65DA-41C0-AD4B-BBBA91239E63}" dt="2024-11-13T04:12:11.239" v="6595" actId="1076"/>
          <ac:picMkLst>
            <pc:docMk/>
            <pc:sldMk cId="1453076037" sldId="284"/>
            <ac:picMk id="13" creationId="{16984138-9D56-7A92-9C1F-4A4C23A10606}"/>
          </ac:picMkLst>
        </pc:picChg>
        <pc:picChg chg="del mod">
          <ac:chgData name="Drew Kearny" userId="fdc03a5337c59005" providerId="LiveId" clId="{1D979466-65DA-41C0-AD4B-BBBA91239E63}" dt="2024-11-13T03:06:54.558" v="5862" actId="21"/>
          <ac:picMkLst>
            <pc:docMk/>
            <pc:sldMk cId="1453076037" sldId="284"/>
            <ac:picMk id="14338" creationId="{A88F25B5-0F2E-2823-3666-C798AD5234BE}"/>
          </ac:picMkLst>
        </pc:picChg>
      </pc:sldChg>
      <pc:sldChg chg="addSp delSp modSp add mod">
        <pc:chgData name="Drew Kearny" userId="fdc03a5337c59005" providerId="LiveId" clId="{1D979466-65DA-41C0-AD4B-BBBA91239E63}" dt="2024-11-13T03:22:07.792" v="6370" actId="1076"/>
        <pc:sldMkLst>
          <pc:docMk/>
          <pc:sldMk cId="4013211434" sldId="285"/>
        </pc:sldMkLst>
        <pc:spChg chg="mod">
          <ac:chgData name="Drew Kearny" userId="fdc03a5337c59005" providerId="LiveId" clId="{1D979466-65DA-41C0-AD4B-BBBA91239E63}" dt="2024-11-13T03:15:29.071" v="6131" actId="20577"/>
          <ac:spMkLst>
            <pc:docMk/>
            <pc:sldMk cId="4013211434" sldId="285"/>
            <ac:spMk id="2" creationId="{00000000-0000-0000-0000-000000000000}"/>
          </ac:spMkLst>
        </pc:spChg>
        <pc:spChg chg="add mod">
          <ac:chgData name="Drew Kearny" userId="fdc03a5337c59005" providerId="LiveId" clId="{1D979466-65DA-41C0-AD4B-BBBA91239E63}" dt="2024-11-13T03:20:01.952" v="6316" actId="115"/>
          <ac:spMkLst>
            <pc:docMk/>
            <pc:sldMk cId="4013211434" sldId="285"/>
            <ac:spMk id="3" creationId="{50FB5284-FA79-CE3E-ACB3-6167F7001859}"/>
          </ac:spMkLst>
        </pc:spChg>
        <pc:spChg chg="del">
          <ac:chgData name="Drew Kearny" userId="fdc03a5337c59005" providerId="LiveId" clId="{1D979466-65DA-41C0-AD4B-BBBA91239E63}" dt="2024-11-07T01:23:15.743" v="2657" actId="21"/>
          <ac:spMkLst>
            <pc:docMk/>
            <pc:sldMk cId="4013211434" sldId="285"/>
            <ac:spMk id="4" creationId="{3CF2EC25-8285-BD8C-AFE6-EA0D0ABBABCA}"/>
          </ac:spMkLst>
        </pc:spChg>
        <pc:spChg chg="mod">
          <ac:chgData name="Drew Kearny" userId="fdc03a5337c59005" providerId="LiveId" clId="{1D979466-65DA-41C0-AD4B-BBBA91239E63}" dt="2024-11-13T03:22:07.792" v="6370" actId="1076"/>
          <ac:spMkLst>
            <pc:docMk/>
            <pc:sldMk cId="4013211434" sldId="285"/>
            <ac:spMk id="5" creationId="{CE22A74C-9088-951C-87C9-F4DAA934C5B1}"/>
          </ac:spMkLst>
        </pc:spChg>
        <pc:spChg chg="add mod">
          <ac:chgData name="Drew Kearny" userId="fdc03a5337c59005" providerId="LiveId" clId="{1D979466-65DA-41C0-AD4B-BBBA91239E63}" dt="2024-11-07T01:24:42.839" v="2690"/>
          <ac:spMkLst>
            <pc:docMk/>
            <pc:sldMk cId="4013211434" sldId="285"/>
            <ac:spMk id="6" creationId="{6B14F759-8A06-35B7-B6CC-C698AE282FCA}"/>
          </ac:spMkLst>
        </pc:spChg>
        <pc:spChg chg="mod">
          <ac:chgData name="Drew Kearny" userId="fdc03a5337c59005" providerId="LiveId" clId="{1D979466-65DA-41C0-AD4B-BBBA91239E63}" dt="2024-11-13T03:20:03.796" v="6317" actId="115"/>
          <ac:spMkLst>
            <pc:docMk/>
            <pc:sldMk cId="4013211434" sldId="285"/>
            <ac:spMk id="7" creationId="{AD36AC48-26DF-EB21-AE92-63F36214E980}"/>
          </ac:spMkLst>
        </pc:spChg>
        <pc:picChg chg="add mod">
          <ac:chgData name="Drew Kearny" userId="fdc03a5337c59005" providerId="LiveId" clId="{1D979466-65DA-41C0-AD4B-BBBA91239E63}" dt="2024-11-07T01:35:02.078" v="3276" actId="1076"/>
          <ac:picMkLst>
            <pc:docMk/>
            <pc:sldMk cId="4013211434" sldId="285"/>
            <ac:picMk id="9" creationId="{E1E3CD66-9D1D-288A-E101-3C83E2F9B59C}"/>
          </ac:picMkLst>
        </pc:picChg>
        <pc:picChg chg="add mod">
          <ac:chgData name="Drew Kearny" userId="fdc03a5337c59005" providerId="LiveId" clId="{1D979466-65DA-41C0-AD4B-BBBA91239E63}" dt="2024-11-07T01:35:11.576" v="3278" actId="1076"/>
          <ac:picMkLst>
            <pc:docMk/>
            <pc:sldMk cId="4013211434" sldId="285"/>
            <ac:picMk id="10" creationId="{EA6E267C-0611-2738-F8B5-FDA1FE7A38D9}"/>
          </ac:picMkLst>
        </pc:picChg>
        <pc:picChg chg="del">
          <ac:chgData name="Drew Kearny" userId="fdc03a5337c59005" providerId="LiveId" clId="{1D979466-65DA-41C0-AD4B-BBBA91239E63}" dt="2024-11-07T01:23:13.126" v="2656" actId="478"/>
          <ac:picMkLst>
            <pc:docMk/>
            <pc:sldMk cId="4013211434" sldId="285"/>
            <ac:picMk id="14338" creationId="{A88F25B5-0F2E-2823-3666-C798AD5234BE}"/>
          </ac:picMkLst>
        </pc:picChg>
      </pc:sldChg>
      <pc:sldChg chg="addSp delSp modSp add mod ord">
        <pc:chgData name="Drew Kearny" userId="fdc03a5337c59005" providerId="LiveId" clId="{1D979466-65DA-41C0-AD4B-BBBA91239E63}" dt="2024-11-19T03:24:53.213" v="6686" actId="20577"/>
        <pc:sldMkLst>
          <pc:docMk/>
          <pc:sldMk cId="3420732844" sldId="286"/>
        </pc:sldMkLst>
        <pc:spChg chg="mod">
          <ac:chgData name="Drew Kearny" userId="fdc03a5337c59005" providerId="LiveId" clId="{1D979466-65DA-41C0-AD4B-BBBA91239E63}" dt="2024-11-13T03:15:35.244" v="6132"/>
          <ac:spMkLst>
            <pc:docMk/>
            <pc:sldMk cId="3420732844" sldId="286"/>
            <ac:spMk id="2" creationId="{00000000-0000-0000-0000-000000000000}"/>
          </ac:spMkLst>
        </pc:spChg>
        <pc:spChg chg="del">
          <ac:chgData name="Drew Kearny" userId="fdc03a5337c59005" providerId="LiveId" clId="{1D979466-65DA-41C0-AD4B-BBBA91239E63}" dt="2024-11-07T01:39:58.023" v="3353" actId="21"/>
          <ac:spMkLst>
            <pc:docMk/>
            <pc:sldMk cId="3420732844" sldId="286"/>
            <ac:spMk id="3" creationId="{50FB5284-FA79-CE3E-ACB3-6167F7001859}"/>
          </ac:spMkLst>
        </pc:spChg>
        <pc:spChg chg="add mod">
          <ac:chgData name="Drew Kearny" userId="fdc03a5337c59005" providerId="LiveId" clId="{1D979466-65DA-41C0-AD4B-BBBA91239E63}" dt="2024-11-07T01:40:01.100" v="3356"/>
          <ac:spMkLst>
            <pc:docMk/>
            <pc:sldMk cId="3420732844" sldId="286"/>
            <ac:spMk id="4" creationId="{50FB5284-FA79-CE3E-ACB3-6167F7001859}"/>
          </ac:spMkLst>
        </pc:spChg>
        <pc:spChg chg="del mod">
          <ac:chgData name="Drew Kearny" userId="fdc03a5337c59005" providerId="LiveId" clId="{1D979466-65DA-41C0-AD4B-BBBA91239E63}" dt="2024-11-13T03:08:12.834" v="5872" actId="478"/>
          <ac:spMkLst>
            <pc:docMk/>
            <pc:sldMk cId="3420732844" sldId="286"/>
            <ac:spMk id="5" creationId="{CE22A74C-9088-951C-87C9-F4DAA934C5B1}"/>
          </ac:spMkLst>
        </pc:spChg>
        <pc:spChg chg="mod">
          <ac:chgData name="Drew Kearny" userId="fdc03a5337c59005" providerId="LiveId" clId="{1D979466-65DA-41C0-AD4B-BBBA91239E63}" dt="2024-11-19T03:24:53.213" v="6686" actId="20577"/>
          <ac:spMkLst>
            <pc:docMk/>
            <pc:sldMk cId="3420732844" sldId="286"/>
            <ac:spMk id="7" creationId="{AD36AC48-26DF-EB21-AE92-63F36214E980}"/>
          </ac:spMkLst>
        </pc:spChg>
        <pc:picChg chg="add del mod">
          <ac:chgData name="Drew Kearny" userId="fdc03a5337c59005" providerId="LiveId" clId="{1D979466-65DA-41C0-AD4B-BBBA91239E63}" dt="2024-11-07T01:43:00.646" v="3503" actId="478"/>
          <ac:picMkLst>
            <pc:docMk/>
            <pc:sldMk cId="3420732844" sldId="286"/>
            <ac:picMk id="8" creationId="{0CE50570-7061-AA49-9C3A-E7939E44BF27}"/>
          </ac:picMkLst>
        </pc:picChg>
        <pc:picChg chg="add del mod">
          <ac:chgData name="Drew Kearny" userId="fdc03a5337c59005" providerId="LiveId" clId="{1D979466-65DA-41C0-AD4B-BBBA91239E63}" dt="2024-11-13T03:10:39.694" v="6002" actId="478"/>
          <ac:picMkLst>
            <pc:docMk/>
            <pc:sldMk cId="3420732844" sldId="286"/>
            <ac:picMk id="12" creationId="{6A6E8853-7C93-BEDE-05EA-24331F02C949}"/>
          </ac:picMkLst>
        </pc:picChg>
      </pc:sldChg>
      <pc:sldChg chg="add del">
        <pc:chgData name="Drew Kearny" userId="fdc03a5337c59005" providerId="LiveId" clId="{1D979466-65DA-41C0-AD4B-BBBA91239E63}" dt="2024-11-07T01:35:18.612" v="3279" actId="47"/>
        <pc:sldMkLst>
          <pc:docMk/>
          <pc:sldMk cId="4165295302" sldId="286"/>
        </pc:sldMkLst>
      </pc:sldChg>
      <pc:sldChg chg="delSp modSp add mod">
        <pc:chgData name="Drew Kearny" userId="fdc03a5337c59005" providerId="LiveId" clId="{1D979466-65DA-41C0-AD4B-BBBA91239E63}" dt="2024-11-07T01:38:07.306" v="3352" actId="255"/>
        <pc:sldMkLst>
          <pc:docMk/>
          <pc:sldMk cId="379012047" sldId="287"/>
        </pc:sldMkLst>
        <pc:spChg chg="mod">
          <ac:chgData name="Drew Kearny" userId="fdc03a5337c59005" providerId="LiveId" clId="{1D979466-65DA-41C0-AD4B-BBBA91239E63}" dt="2024-11-07T01:36:05.769" v="3318" actId="20577"/>
          <ac:spMkLst>
            <pc:docMk/>
            <pc:sldMk cId="379012047" sldId="287"/>
            <ac:spMk id="2" creationId="{00000000-0000-0000-0000-000000000000}"/>
          </ac:spMkLst>
        </pc:spChg>
        <pc:spChg chg="mod">
          <ac:chgData name="Drew Kearny" userId="fdc03a5337c59005" providerId="LiveId" clId="{1D979466-65DA-41C0-AD4B-BBBA91239E63}" dt="2024-11-07T01:38:07.306" v="3352" actId="255"/>
          <ac:spMkLst>
            <pc:docMk/>
            <pc:sldMk cId="379012047" sldId="287"/>
            <ac:spMk id="3" creationId="{50FB5284-FA79-CE3E-ACB3-6167F7001859}"/>
          </ac:spMkLst>
        </pc:spChg>
        <pc:spChg chg="del">
          <ac:chgData name="Drew Kearny" userId="fdc03a5337c59005" providerId="LiveId" clId="{1D979466-65DA-41C0-AD4B-BBBA91239E63}" dt="2024-11-07T01:36:16.667" v="3321" actId="21"/>
          <ac:spMkLst>
            <pc:docMk/>
            <pc:sldMk cId="379012047" sldId="287"/>
            <ac:spMk id="5" creationId="{CE22A74C-9088-951C-87C9-F4DAA934C5B1}"/>
          </ac:spMkLst>
        </pc:spChg>
        <pc:spChg chg="del mod">
          <ac:chgData name="Drew Kearny" userId="fdc03a5337c59005" providerId="LiveId" clId="{1D979466-65DA-41C0-AD4B-BBBA91239E63}" dt="2024-11-07T01:36:13.607" v="3320" actId="21"/>
          <ac:spMkLst>
            <pc:docMk/>
            <pc:sldMk cId="379012047" sldId="287"/>
            <ac:spMk id="7" creationId="{AD36AC48-26DF-EB21-AE92-63F36214E980}"/>
          </ac:spMkLst>
        </pc:spChg>
      </pc:sldChg>
      <pc:sldChg chg="add del">
        <pc:chgData name="Drew Kearny" userId="fdc03a5337c59005" providerId="LiveId" clId="{1D979466-65DA-41C0-AD4B-BBBA91239E63}" dt="2024-11-07T01:35:19.782" v="3280" actId="47"/>
        <pc:sldMkLst>
          <pc:docMk/>
          <pc:sldMk cId="847513804" sldId="287"/>
        </pc:sldMkLst>
      </pc:sldChg>
      <pc:sldChg chg="delSp modSp add mod">
        <pc:chgData name="Drew Kearny" userId="fdc03a5337c59005" providerId="LiveId" clId="{1D979466-65DA-41C0-AD4B-BBBA91239E63}" dt="2024-11-07T01:36:49.903" v="3337" actId="1076"/>
        <pc:sldMkLst>
          <pc:docMk/>
          <pc:sldMk cId="1593164436" sldId="288"/>
        </pc:sldMkLst>
        <pc:spChg chg="mod">
          <ac:chgData name="Drew Kearny" userId="fdc03a5337c59005" providerId="LiveId" clId="{1D979466-65DA-41C0-AD4B-BBBA91239E63}" dt="2024-11-07T01:36:49.903" v="3337" actId="1076"/>
          <ac:spMkLst>
            <pc:docMk/>
            <pc:sldMk cId="1593164436" sldId="288"/>
            <ac:spMk id="2" creationId="{00000000-0000-0000-0000-000000000000}"/>
          </ac:spMkLst>
        </pc:spChg>
        <pc:spChg chg="del">
          <ac:chgData name="Drew Kearny" userId="fdc03a5337c59005" providerId="LiveId" clId="{1D979466-65DA-41C0-AD4B-BBBA91239E63}" dt="2024-11-07T01:36:30.348" v="3323" actId="21"/>
          <ac:spMkLst>
            <pc:docMk/>
            <pc:sldMk cId="1593164436" sldId="288"/>
            <ac:spMk id="3" creationId="{50FB5284-FA79-CE3E-ACB3-6167F7001859}"/>
          </ac:spMkLst>
        </pc:spChg>
      </pc:sldChg>
      <pc:sldChg chg="addSp delSp modSp add mod ord">
        <pc:chgData name="Drew Kearny" userId="fdc03a5337c59005" providerId="LiveId" clId="{1D979466-65DA-41C0-AD4B-BBBA91239E63}" dt="2024-11-13T03:33:30.857" v="6448" actId="1076"/>
        <pc:sldMkLst>
          <pc:docMk/>
          <pc:sldMk cId="1683385859" sldId="289"/>
        </pc:sldMkLst>
        <pc:spChg chg="mod">
          <ac:chgData name="Drew Kearny" userId="fdc03a5337c59005" providerId="LiveId" clId="{1D979466-65DA-41C0-AD4B-BBBA91239E63}" dt="2024-11-13T03:15:00.134" v="6097" actId="20577"/>
          <ac:spMkLst>
            <pc:docMk/>
            <pc:sldMk cId="1683385859" sldId="289"/>
            <ac:spMk id="2" creationId="{00000000-0000-0000-0000-000000000000}"/>
          </ac:spMkLst>
        </pc:spChg>
        <pc:spChg chg="mod">
          <ac:chgData name="Drew Kearny" userId="fdc03a5337c59005" providerId="LiveId" clId="{1D979466-65DA-41C0-AD4B-BBBA91239E63}" dt="2024-11-07T01:54:55.227" v="3937" actId="1076"/>
          <ac:spMkLst>
            <pc:docMk/>
            <pc:sldMk cId="1683385859" sldId="289"/>
            <ac:spMk id="3" creationId="{50FB5284-FA79-CE3E-ACB3-6167F7001859}"/>
          </ac:spMkLst>
        </pc:spChg>
        <pc:spChg chg="del">
          <ac:chgData name="Drew Kearny" userId="fdc03a5337c59005" providerId="LiveId" clId="{1D979466-65DA-41C0-AD4B-BBBA91239E63}" dt="2024-11-07T01:55:30.607" v="3951" actId="21"/>
          <ac:spMkLst>
            <pc:docMk/>
            <pc:sldMk cId="1683385859" sldId="289"/>
            <ac:spMk id="5" creationId="{CE22A74C-9088-951C-87C9-F4DAA934C5B1}"/>
          </ac:spMkLst>
        </pc:spChg>
        <pc:spChg chg="del mod">
          <ac:chgData name="Drew Kearny" userId="fdc03a5337c59005" providerId="LiveId" clId="{1D979466-65DA-41C0-AD4B-BBBA91239E63}" dt="2024-11-07T01:55:28.365" v="3950" actId="21"/>
          <ac:spMkLst>
            <pc:docMk/>
            <pc:sldMk cId="1683385859" sldId="289"/>
            <ac:spMk id="7" creationId="{AD36AC48-26DF-EB21-AE92-63F36214E980}"/>
          </ac:spMkLst>
        </pc:spChg>
        <pc:picChg chg="add mod">
          <ac:chgData name="Drew Kearny" userId="fdc03a5337c59005" providerId="LiveId" clId="{1D979466-65DA-41C0-AD4B-BBBA91239E63}" dt="2024-11-13T03:32:40.003" v="6442" actId="1076"/>
          <ac:picMkLst>
            <pc:docMk/>
            <pc:sldMk cId="1683385859" sldId="289"/>
            <ac:picMk id="5" creationId="{BEF57E01-DA59-D62F-E81D-04ACD7155645}"/>
          </ac:picMkLst>
        </pc:picChg>
        <pc:picChg chg="add del mod modCrop">
          <ac:chgData name="Drew Kearny" userId="fdc03a5337c59005" providerId="LiveId" clId="{1D979466-65DA-41C0-AD4B-BBBA91239E63}" dt="2024-11-13T03:08:00.671" v="5867" actId="21"/>
          <ac:picMkLst>
            <pc:docMk/>
            <pc:sldMk cId="1683385859" sldId="289"/>
            <ac:picMk id="6" creationId="{F31C3AA1-606C-745F-BD70-DF3EA81ABA43}"/>
          </ac:picMkLst>
        </pc:picChg>
        <pc:picChg chg="add mod">
          <ac:chgData name="Drew Kearny" userId="fdc03a5337c59005" providerId="LiveId" clId="{1D979466-65DA-41C0-AD4B-BBBA91239E63}" dt="2024-11-13T03:33:30.857" v="6448" actId="1076"/>
          <ac:picMkLst>
            <pc:docMk/>
            <pc:sldMk cId="1683385859" sldId="289"/>
            <ac:picMk id="8" creationId="{E4706A75-E53F-AE52-095E-88718EBC6771}"/>
          </ac:picMkLst>
        </pc:picChg>
        <pc:picChg chg="add del mod">
          <ac:chgData name="Drew Kearny" userId="fdc03a5337c59005" providerId="LiveId" clId="{1D979466-65DA-41C0-AD4B-BBBA91239E63}" dt="2024-11-13T03:08:01.167" v="5868" actId="478"/>
          <ac:picMkLst>
            <pc:docMk/>
            <pc:sldMk cId="1683385859" sldId="289"/>
            <ac:picMk id="11" creationId="{61E31F5A-5CD1-BFDD-8CBC-A6AAC3EB0419}"/>
          </ac:picMkLst>
        </pc:picChg>
        <pc:picChg chg="add del mod">
          <ac:chgData name="Drew Kearny" userId="fdc03a5337c59005" providerId="LiveId" clId="{1D979466-65DA-41C0-AD4B-BBBA91239E63}" dt="2024-11-13T03:07:57.183" v="5866" actId="21"/>
          <ac:picMkLst>
            <pc:docMk/>
            <pc:sldMk cId="1683385859" sldId="289"/>
            <ac:picMk id="13" creationId="{572A725C-862D-0E64-4C7B-2C0028ADCDD7}"/>
          </ac:picMkLst>
        </pc:picChg>
        <pc:picChg chg="add del mod">
          <ac:chgData name="Drew Kearny" userId="fdc03a5337c59005" providerId="LiveId" clId="{1D979466-65DA-41C0-AD4B-BBBA91239E63}" dt="2024-11-13T03:08:01.720" v="5869" actId="478"/>
          <ac:picMkLst>
            <pc:docMk/>
            <pc:sldMk cId="1683385859" sldId="289"/>
            <ac:picMk id="15" creationId="{E1B61901-D6ED-B930-2222-0162546602D2}"/>
          </ac:picMkLst>
        </pc:picChg>
        <pc:picChg chg="add del mod">
          <ac:chgData name="Drew Kearny" userId="fdc03a5337c59005" providerId="LiveId" clId="{1D979466-65DA-41C0-AD4B-BBBA91239E63}" dt="2024-11-13T03:08:02.103" v="5870" actId="478"/>
          <ac:picMkLst>
            <pc:docMk/>
            <pc:sldMk cId="1683385859" sldId="289"/>
            <ac:picMk id="17" creationId="{DB7DBFA6-4A24-F616-F0D0-1180A5446449}"/>
          </ac:picMkLst>
        </pc:picChg>
        <pc:picChg chg="add del mod">
          <ac:chgData name="Drew Kearny" userId="fdc03a5337c59005" providerId="LiveId" clId="{1D979466-65DA-41C0-AD4B-BBBA91239E63}" dt="2024-11-13T03:08:02.593" v="5871" actId="478"/>
          <ac:picMkLst>
            <pc:docMk/>
            <pc:sldMk cId="1683385859" sldId="289"/>
            <ac:picMk id="19" creationId="{926525C1-8D23-FD38-9122-BB8F588E9D1F}"/>
          </ac:picMkLst>
        </pc:picChg>
      </pc:sldChg>
      <pc:sldChg chg="addSp delSp modSp add mod">
        <pc:chgData name="Drew Kearny" userId="fdc03a5337c59005" providerId="LiveId" clId="{1D979466-65DA-41C0-AD4B-BBBA91239E63}" dt="2024-11-12T23:56:32.320" v="5154" actId="14100"/>
        <pc:sldMkLst>
          <pc:docMk/>
          <pc:sldMk cId="14842924" sldId="290"/>
        </pc:sldMkLst>
        <pc:spChg chg="del">
          <ac:chgData name="Drew Kearny" userId="fdc03a5337c59005" providerId="LiveId" clId="{1D979466-65DA-41C0-AD4B-BBBA91239E63}" dt="2024-11-12T23:51:30.331" v="5073" actId="21"/>
          <ac:spMkLst>
            <pc:docMk/>
            <pc:sldMk cId="14842924" sldId="290"/>
            <ac:spMk id="5" creationId="{973402B7-7217-E0FA-0469-98837FEB8365}"/>
          </ac:spMkLst>
        </pc:spChg>
        <pc:spChg chg="del">
          <ac:chgData name="Drew Kearny" userId="fdc03a5337c59005" providerId="LiveId" clId="{1D979466-65DA-41C0-AD4B-BBBA91239E63}" dt="2024-11-12T23:51:33.019" v="5074" actId="21"/>
          <ac:spMkLst>
            <pc:docMk/>
            <pc:sldMk cId="14842924" sldId="290"/>
            <ac:spMk id="9" creationId="{AF97322B-F558-4E07-EE6E-922F106C095C}"/>
          </ac:spMkLst>
        </pc:spChg>
        <pc:picChg chg="add del mod">
          <ac:chgData name="Drew Kearny" userId="fdc03a5337c59005" providerId="LiveId" clId="{1D979466-65DA-41C0-AD4B-BBBA91239E63}" dt="2024-11-12T23:56:24.993" v="5150" actId="478"/>
          <ac:picMkLst>
            <pc:docMk/>
            <pc:sldMk cId="14842924" sldId="290"/>
            <ac:picMk id="3" creationId="{5AB1512B-1BF2-83B0-3CC9-35D463234035}"/>
          </ac:picMkLst>
        </pc:picChg>
        <pc:picChg chg="add mod">
          <ac:chgData name="Drew Kearny" userId="fdc03a5337c59005" providerId="LiveId" clId="{1D979466-65DA-41C0-AD4B-BBBA91239E63}" dt="2024-11-12T23:56:28.584" v="5152" actId="1076"/>
          <ac:picMkLst>
            <pc:docMk/>
            <pc:sldMk cId="14842924" sldId="290"/>
            <ac:picMk id="1026" creationId="{16164B57-DD04-32C6-229E-06049E18CB3F}"/>
          </ac:picMkLst>
        </pc:picChg>
        <pc:picChg chg="add mod">
          <ac:chgData name="Drew Kearny" userId="fdc03a5337c59005" providerId="LiveId" clId="{1D979466-65DA-41C0-AD4B-BBBA91239E63}" dt="2024-11-12T23:56:32.320" v="5154" actId="14100"/>
          <ac:picMkLst>
            <pc:docMk/>
            <pc:sldMk cId="14842924" sldId="290"/>
            <ac:picMk id="1028" creationId="{8C6D19DB-85F0-4A4D-5473-046B1CBD7599}"/>
          </ac:picMkLst>
        </pc:picChg>
        <pc:picChg chg="del">
          <ac:chgData name="Drew Kearny" userId="fdc03a5337c59005" providerId="LiveId" clId="{1D979466-65DA-41C0-AD4B-BBBA91239E63}" dt="2024-11-12T23:51:25.800" v="5071" actId="478"/>
          <ac:picMkLst>
            <pc:docMk/>
            <pc:sldMk cId="14842924" sldId="290"/>
            <ac:picMk id="10242" creationId="{F60CA432-943E-C3CB-970D-EFC49D092CCC}"/>
          </ac:picMkLst>
        </pc:picChg>
        <pc:picChg chg="del">
          <ac:chgData name="Drew Kearny" userId="fdc03a5337c59005" providerId="LiveId" clId="{1D979466-65DA-41C0-AD4B-BBBA91239E63}" dt="2024-11-12T23:51:27.190" v="5072" actId="478"/>
          <ac:picMkLst>
            <pc:docMk/>
            <pc:sldMk cId="14842924" sldId="290"/>
            <ac:picMk id="10244" creationId="{50B9CEC7-30CB-E394-17B3-2BC56F2A417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8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200" b="1" dirty="0"/>
              <a:t>Cumulative Snap Counts:</a:t>
            </a:r>
            <a:endParaRPr lang="en-US" sz="2200" dirty="0"/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Investigate snap counts at which production peaks and declines.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Offers perspective for players missing games due to injury.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Analysis Tools:</a:t>
            </a:r>
          </a:p>
          <a:p>
            <a:r>
              <a:rPr lang="en-US" sz="1800" dirty="0"/>
              <a:t>Pearson correlation coefficient matrices.</a:t>
            </a:r>
          </a:p>
          <a:p>
            <a:r>
              <a:rPr lang="en-US" sz="1800" dirty="0"/>
              <a:t>Principal Component Analysis (PCA).</a:t>
            </a:r>
          </a:p>
          <a:p>
            <a:pPr marL="0" indent="0">
              <a:buNone/>
            </a:pPr>
            <a:r>
              <a:rPr lang="en-US" sz="1800" b="1" dirty="0"/>
              <a:t>Findings:</a:t>
            </a:r>
          </a:p>
          <a:p>
            <a:r>
              <a:rPr lang="en-US" sz="1800" b="1" dirty="0"/>
              <a:t>Fantasy points PPR per game</a:t>
            </a:r>
            <a:r>
              <a:rPr lang="en-US" sz="1800" dirty="0"/>
              <a:t> had:</a:t>
            </a:r>
          </a:p>
          <a:p>
            <a:pPr marL="800100" lvl="1" indent="-342900"/>
            <a:r>
              <a:rPr lang="en-US" sz="1800" dirty="0"/>
              <a:t>Strongest associations with other production metrics.</a:t>
            </a:r>
          </a:p>
          <a:p>
            <a:pPr marL="800100" lvl="1" indent="-342900"/>
            <a:r>
              <a:rPr lang="en-US" sz="1800" dirty="0"/>
              <a:t>Highest contribution to the first principal component (&gt;80% variance explained by first component).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8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b="1" dirty="0"/>
              <a:t>Decision: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/>
              <a:t>Selected PPR fantasy points per game as the response variable for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Position Differences:</a:t>
            </a:r>
            <a:endParaRPr lang="en-US" sz="1600" dirty="0"/>
          </a:p>
          <a:p>
            <a:pPr marL="742950" lvl="1" indent="-285750"/>
            <a:r>
              <a:rPr lang="en-US" sz="1600" dirty="0"/>
              <a:t>Notable variations in PPR fantasy points trajectories.</a:t>
            </a:r>
          </a:p>
          <a:p>
            <a:pPr marL="0" indent="0">
              <a:buNone/>
            </a:pPr>
            <a:r>
              <a:rPr lang="en-US" sz="1600" b="1" dirty="0"/>
              <a:t>Data Visualization:</a:t>
            </a:r>
            <a:endParaRPr lang="en-US" sz="1600" dirty="0"/>
          </a:p>
          <a:p>
            <a:pPr marL="742950" lvl="1" indent="-285750"/>
            <a:r>
              <a:rPr lang="en-US" sz="1600" dirty="0"/>
              <a:t>Box plots show significant differences among positions.</a:t>
            </a:r>
          </a:p>
          <a:p>
            <a:pPr marL="742950" lvl="1" indent="-285750"/>
            <a:r>
              <a:rPr lang="en-US" sz="1600" dirty="0"/>
              <a:t>Means, medians, ranges vary.</a:t>
            </a:r>
          </a:p>
          <a:p>
            <a:pPr marL="742950" lvl="1" indent="-285750"/>
            <a:r>
              <a:rPr lang="en-US" sz="1600" dirty="0"/>
              <a:t>Age vs. fantasy points relationships differ by position.</a:t>
            </a:r>
          </a:p>
          <a:p>
            <a:pPr marL="0" indent="0">
              <a:buNone/>
            </a:pPr>
            <a:r>
              <a:rPr lang="en-US" sz="1600" b="1" dirty="0"/>
              <a:t>Implication:</a:t>
            </a:r>
            <a:endParaRPr lang="en-US" sz="1600" dirty="0"/>
          </a:p>
          <a:p>
            <a:pPr marL="742950" lvl="1" indent="-285750"/>
            <a:r>
              <a:rPr lang="en-US" sz="1600" dirty="0"/>
              <a:t>Highlights importance of accounting for positional differences.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5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1105/joss.01686" TargetMode="External"/><Relationship Id="rId3" Type="http://schemas.openxmlformats.org/officeDocument/2006/relationships/hyperlink" Target="https://www.researchgate.net/publication/257637609_Evaluating_the_effects_of_aging_for_professional_football_players_in_combine_events_using_performance-aging_curves" TargetMode="External"/><Relationship Id="rId7" Type="http://schemas.openxmlformats.org/officeDocument/2006/relationships/hyperlink" Target="https://cran.r-project.org/package=dplyr" TargetMode="External"/><Relationship Id="rId2" Type="http://schemas.openxmlformats.org/officeDocument/2006/relationships/hyperlink" Target="https://www.pff.com/news/fantasy-football-metrics-that-matter-aging-curves-by-posit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nflverse/nflreadr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ww.sciencedirect.com/science/article/pii/S1440244022000469" TargetMode="External"/><Relationship Id="rId10" Type="http://schemas.openxmlformats.org/officeDocument/2006/relationships/image" Target="../media/image19.svg"/><Relationship Id="rId4" Type="http://schemas.openxmlformats.org/officeDocument/2006/relationships/hyperlink" Target="https://www.sciencedirect.com/science/article/abs/pii/S0148296323004113" TargetMode="Externa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Production Peaks &amp; Declines in NFL Players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Drew Kearny</a:t>
            </a:r>
          </a:p>
        </p:txBody>
      </p:sp>
      <p:pic>
        <p:nvPicPr>
          <p:cNvPr id="7" name="Graphic 6" descr="Football with solid fill">
            <a:extLst>
              <a:ext uri="{FF2B5EF4-FFF2-40B4-BE49-F238E27FC236}">
                <a16:creationId xmlns:a16="http://schemas.microsoft.com/office/drawing/2014/main" id="{25BA0AD0-C2AB-6AD3-D37A-6AE20B542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212" y="2286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 Between Predictors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DE27D14-9969-A5AB-4886-6CD1B886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8" y="1927945"/>
            <a:ext cx="4419600" cy="39543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3D1CEC4A-593E-93C1-595F-729B427F60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828320" y="2858693"/>
            <a:ext cx="3979653" cy="2092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u="sng" dirty="0"/>
              <a:t>Takeaway: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eparate models for each predictor rather than all in one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D9173-00B2-5936-535D-9B582C8D04CE}"/>
              </a:ext>
            </a:extLst>
          </p:cNvPr>
          <p:cNvSpPr txBox="1"/>
          <p:nvPr/>
        </p:nvSpPr>
        <p:spPr>
          <a:xfrm>
            <a:off x="2340737" y="6214030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Predictor Variable Pearson Correlation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85B9D-334E-00F7-315C-17389C5B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04" y="339442"/>
            <a:ext cx="1272467" cy="12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Methods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91CFC2-BC73-5D90-8255-592EC1F422FE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1522414" y="1754088"/>
            <a:ext cx="5711952" cy="545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Types Tested:</a:t>
            </a:r>
            <a:endParaRPr lang="en-US" altLang="en-US" sz="800" b="1" u="sng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linear models.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Quadratic models.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Mixed-effects models.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u="sng" dirty="0"/>
              <a:t>Selected Quadratic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Mixed-Effects Models: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2000" dirty="0"/>
              <a:t>Created 12 Separate models: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3 predictors (age, years played, cumulative snaps).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4 positions (QB, RB, WR, TE).</a:t>
            </a:r>
          </a:p>
          <a:p>
            <a:pPr marL="457200" lvl="1" indent="0"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/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ixed effects for Age</a:t>
            </a:r>
            <a:r>
              <a:rPr lang="en-US" altLang="en-US" sz="2000" dirty="0"/>
              <a:t>, Years Played, and Snaps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effects for </a:t>
            </a:r>
            <a:r>
              <a:rPr lang="en-US" altLang="en-US" sz="2000" dirty="0"/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ariability among individual players.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Quadratic terms for non-linear trajectories.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DDE47-81EA-F3C9-65FB-F26FC514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97" y="2971800"/>
            <a:ext cx="3286029" cy="2667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2181D9-46AA-688F-D00D-968763469750}"/>
              </a:ext>
            </a:extLst>
          </p:cNvPr>
          <p:cNvSpPr txBox="1"/>
          <p:nvPr/>
        </p:nvSpPr>
        <p:spPr>
          <a:xfrm>
            <a:off x="8151811" y="2456817"/>
            <a:ext cx="2819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12 Separate Models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Specification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0B2685-EEA5-A449-DB2A-D13A4DBD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13" y="1905000"/>
            <a:ext cx="4345502" cy="384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Models Developed:</a:t>
            </a:r>
            <a:endParaRPr lang="en-US" sz="2000" u="sng" dirty="0"/>
          </a:p>
          <a:p>
            <a:r>
              <a:rPr lang="en-US" sz="2000" b="1" dirty="0"/>
              <a:t>12 quadratic mixed-effects models:</a:t>
            </a:r>
            <a:endParaRPr lang="en-US" sz="2000" dirty="0"/>
          </a:p>
          <a:p>
            <a:pPr marL="800100" lvl="1" indent="-342900"/>
            <a:r>
              <a:rPr lang="en-US" dirty="0"/>
              <a:t>3 predictors x 4 positions.</a:t>
            </a:r>
          </a:p>
          <a:p>
            <a:pPr marL="0" indent="0">
              <a:buNone/>
            </a:pPr>
            <a:r>
              <a:rPr lang="en-US" sz="2000" b="1" u="sng" dirty="0"/>
              <a:t>Predictors:</a:t>
            </a:r>
            <a:endParaRPr lang="en-US" sz="2000" u="sng" dirty="0"/>
          </a:p>
          <a:p>
            <a:r>
              <a:rPr lang="en-US" sz="2000" dirty="0"/>
              <a:t>Age</a:t>
            </a:r>
          </a:p>
          <a:p>
            <a:r>
              <a:rPr lang="en-US" sz="2000" dirty="0"/>
              <a:t>Years played</a:t>
            </a:r>
          </a:p>
          <a:p>
            <a:r>
              <a:rPr lang="en-US" sz="2000" dirty="0"/>
              <a:t>Cumulative snaps (scaled by dividing by 1,000 for interpretability).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7973D-AF40-5998-2BD7-EA34DC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30" y="1961977"/>
            <a:ext cx="6037363" cy="146702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E0390E-B6BB-13E1-3FA2-6191EADA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3827064"/>
            <a:ext cx="4267200" cy="19856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Graphic 10" descr="Football outline">
            <a:extLst>
              <a:ext uri="{FF2B5EF4-FFF2-40B4-BE49-F238E27FC236}">
                <a16:creationId xmlns:a16="http://schemas.microsoft.com/office/drawing/2014/main" id="{698A11EA-DC87-FB1F-74BC-2EB9C943A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411" y="580032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D75556-5EF1-1FB2-F4F6-C77F7091F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124" y="580032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Results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7CFDE73-0E51-DAA1-1FCA-074E9D5F6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7"/>
          <a:stretch/>
        </p:blipFill>
        <p:spPr bwMode="auto">
          <a:xfrm>
            <a:off x="836612" y="2542545"/>
            <a:ext cx="6553200" cy="294847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C38679-DC17-A0B9-85F4-C7E584C8865C}"/>
              </a:ext>
            </a:extLst>
          </p:cNvPr>
          <p:cNvSpPr txBox="1"/>
          <p:nvPr/>
        </p:nvSpPr>
        <p:spPr>
          <a:xfrm>
            <a:off x="934077" y="1896214"/>
            <a:ext cx="6358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displaying the Intercept and Standard Errors for the Predictors in Each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342CB-8E19-AF98-81DD-0A955EF2F301}"/>
              </a:ext>
            </a:extLst>
          </p:cNvPr>
          <p:cNvSpPr txBox="1"/>
          <p:nvPr/>
        </p:nvSpPr>
        <p:spPr>
          <a:xfrm>
            <a:off x="7618412" y="2519454"/>
            <a:ext cx="44196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u="sng" dirty="0"/>
              <a:t>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Positive Age coefficient</a:t>
            </a:r>
            <a:r>
              <a:rPr lang="en-US" dirty="0"/>
              <a:t> means </a:t>
            </a:r>
            <a:r>
              <a:rPr lang="en-US" sz="1800" dirty="0"/>
              <a:t>Performance increases with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Negative Age Squared coefficient means production  slows and reverses (inverted U-shape).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8D0BFB20-19D9-8136-9679-F801B69F0A46}"/>
              </a:ext>
            </a:extLst>
          </p:cNvPr>
          <p:cNvSpPr/>
          <p:nvPr/>
        </p:nvSpPr>
        <p:spPr>
          <a:xfrm>
            <a:off x="8685212" y="4456401"/>
            <a:ext cx="2057400" cy="1020762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36AC48-26DF-EB21-AE92-63F36214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821" y="2521753"/>
            <a:ext cx="4428392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u="sng" dirty="0"/>
              <a:t>Model Conclusions:</a:t>
            </a:r>
          </a:p>
          <a:p>
            <a:r>
              <a:rPr lang="en-US" sz="2800" dirty="0"/>
              <a:t>All coefficients were significant (p &lt; 0.001).</a:t>
            </a:r>
            <a:endParaRPr lang="en-US" sz="2800" b="1" dirty="0"/>
          </a:p>
          <a:p>
            <a:r>
              <a:rPr lang="en-US" sz="2800" dirty="0"/>
              <a:t>Model captures non-linear productivity trajectory.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7CFDE73-0E51-DAA1-1FCA-074E9D5F60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0"/>
          <a:stretch/>
        </p:blipFill>
        <p:spPr bwMode="auto">
          <a:xfrm>
            <a:off x="455612" y="2730592"/>
            <a:ext cx="6633950" cy="290820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3BC19-C658-AA72-3142-0491A5E95FD9}"/>
              </a:ext>
            </a:extLst>
          </p:cNvPr>
          <p:cNvSpPr txBox="1"/>
          <p:nvPr/>
        </p:nvSpPr>
        <p:spPr>
          <a:xfrm>
            <a:off x="681799" y="2074010"/>
            <a:ext cx="6358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displaying the Intercept and Standard Errors for the Predictors in Each Model</a:t>
            </a:r>
          </a:p>
        </p:txBody>
      </p:sp>
    </p:spTree>
    <p:extLst>
      <p:ext uri="{BB962C8B-B14F-4D97-AF65-F5344CB8AC3E}">
        <p14:creationId xmlns:p14="http://schemas.microsoft.com/office/powerpoint/2010/main" val="21486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&amp; Discussion </a:t>
            </a:r>
            <a:br>
              <a:rPr lang="en-US" dirty="0"/>
            </a:br>
            <a:r>
              <a:rPr lang="en-US" dirty="0"/>
              <a:t>Age Models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746164-835F-B0F8-8BC3-88933A20E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23" y="2314378"/>
            <a:ext cx="3410002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Back-transformed from log</a:t>
            </a:r>
          </a:p>
          <a:p>
            <a:r>
              <a:rPr lang="en-US" sz="2000" dirty="0"/>
              <a:t>Peak Point is the vertex</a:t>
            </a:r>
          </a:p>
          <a:p>
            <a:r>
              <a:rPr lang="en-US" sz="2000" dirty="0"/>
              <a:t>Performed bootstrap resampling to estimate standard errors of peak points.</a:t>
            </a:r>
          </a:p>
          <a:p>
            <a:r>
              <a:rPr lang="en-US" sz="2000" dirty="0"/>
              <a:t>Drop-off is where the absolute change in fantasy points exceeds the average.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55F07A-0FDE-F568-0C31-66EDBF18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223" y="4177262"/>
            <a:ext cx="3724610" cy="260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9097A0-1409-0DAD-4AA6-F6D2068F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602" y="4177262"/>
            <a:ext cx="3724610" cy="26045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22C8A5-C7EB-FC75-415D-EB64A6F10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430" y="1580442"/>
            <a:ext cx="3730817" cy="252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25E6EE-3340-CF37-1916-F6D6E6441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2395" y="1580442"/>
            <a:ext cx="3730817" cy="251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9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74638"/>
            <a:ext cx="9601200" cy="1020762"/>
          </a:xfrm>
        </p:spPr>
        <p:txBody>
          <a:bodyPr/>
          <a:lstStyle/>
          <a:p>
            <a:pPr algn="ctr"/>
            <a:r>
              <a:rPr lang="en-US" dirty="0"/>
              <a:t>Results &amp; Discussion </a:t>
            </a:r>
            <a:br>
              <a:rPr lang="en-US" dirty="0"/>
            </a:br>
            <a:r>
              <a:rPr lang="en-US" dirty="0"/>
              <a:t>Years Played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78050-90E4-16C5-60AA-F5CDC4FD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1574470"/>
            <a:ext cx="3934486" cy="2564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0EC48-203F-BDC2-7A78-E5E5888A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897" y="1574471"/>
            <a:ext cx="3629659" cy="2564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874EE-DC9C-09F3-9D20-F8184163C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4186856"/>
            <a:ext cx="3934486" cy="2648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6CC61A-F835-B42B-BA3D-E78CDECA9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927" y="4175311"/>
            <a:ext cx="3629659" cy="26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24" y="228600"/>
            <a:ext cx="8686800" cy="1020762"/>
          </a:xfrm>
        </p:spPr>
        <p:txBody>
          <a:bodyPr/>
          <a:lstStyle/>
          <a:p>
            <a:pPr algn="ctr"/>
            <a:r>
              <a:rPr lang="en-US" dirty="0"/>
              <a:t>Results &amp; Discussion </a:t>
            </a:r>
            <a:br>
              <a:rPr lang="en-US" dirty="0"/>
            </a:br>
            <a:r>
              <a:rPr lang="en-US" dirty="0"/>
              <a:t>Cumulative Snaps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696C8-C129-E1DC-EFD3-21182B89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1" y="4197555"/>
            <a:ext cx="3489297" cy="2625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8ABD7-11E5-DC75-AF9C-9657FF2D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468" y="1590009"/>
            <a:ext cx="3575344" cy="2504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F6C68C-80E7-BAB7-E734-307535D0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468" y="4172156"/>
            <a:ext cx="3575344" cy="2651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984138-9D56-7A92-9C1F-4A4C23A10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212" y="1590009"/>
            <a:ext cx="3489297" cy="25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24" y="228600"/>
            <a:ext cx="8686800" cy="1020762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B5284-FA79-CE3E-ACB3-6167F700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813" y="1664988"/>
            <a:ext cx="9448800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Predicting the Average Fantasy Points (Production) based on any Input of Predictors</a:t>
            </a:r>
            <a:endParaRPr lang="en-US" sz="1800" dirty="0"/>
          </a:p>
        </p:txBody>
      </p:sp>
      <p:pic>
        <p:nvPicPr>
          <p:cNvPr id="9" name="Graphic 8" descr="Football outline">
            <a:extLst>
              <a:ext uri="{FF2B5EF4-FFF2-40B4-BE49-F238E27FC236}">
                <a16:creationId xmlns:a16="http://schemas.microsoft.com/office/drawing/2014/main" id="{E1E3CD66-9D1D-288A-E101-3C83E2F9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12" y="3544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E267C-0611-2738-F8B5-FDA1FE7A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812" y="0"/>
            <a:ext cx="914479" cy="914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57E01-DA59-D62F-E81D-04ACD7155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412" y="2387610"/>
            <a:ext cx="6522402" cy="1417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706A75-E53F-AE52-095E-88718EBC6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412" y="4343400"/>
            <a:ext cx="6576417" cy="14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24" y="228600"/>
            <a:ext cx="8686800" cy="1020762"/>
          </a:xfrm>
        </p:spPr>
        <p:txBody>
          <a:bodyPr/>
          <a:lstStyle/>
          <a:p>
            <a:pPr algn="ctr"/>
            <a:r>
              <a:rPr lang="en-US" dirty="0"/>
              <a:t>Applications &amp; Conclusions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36AC48-26DF-EB21-AE92-63F36214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068" y="1900485"/>
            <a:ext cx="8823056" cy="396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u="sng" dirty="0"/>
              <a:t>Key Findings:</a:t>
            </a:r>
          </a:p>
          <a:p>
            <a:r>
              <a:rPr lang="en-US" sz="2800" dirty="0"/>
              <a:t>RBs peak earlier and decline sooner</a:t>
            </a:r>
          </a:p>
          <a:p>
            <a:r>
              <a:rPr lang="en-US" sz="2800" dirty="0"/>
              <a:t>QBs enjoy longer peak periods.</a:t>
            </a:r>
          </a:p>
          <a:p>
            <a:r>
              <a:rPr lang="en-US" sz="2800" dirty="0"/>
              <a:t>Age, years played, and cumulative snaps are all significant predictors of performance decline.</a:t>
            </a:r>
          </a:p>
          <a:p>
            <a:r>
              <a:rPr lang="en-US" sz="2800" dirty="0"/>
              <a:t>Years played has the highest confidence</a:t>
            </a:r>
          </a:p>
          <a:p>
            <a:r>
              <a:rPr lang="en-US" sz="2800" dirty="0"/>
              <a:t>Production typically drops quickly for Non-QBs Aged 30+</a:t>
            </a:r>
          </a:p>
        </p:txBody>
      </p:sp>
      <p:pic>
        <p:nvPicPr>
          <p:cNvPr id="9" name="Graphic 8" descr="Football outline">
            <a:extLst>
              <a:ext uri="{FF2B5EF4-FFF2-40B4-BE49-F238E27FC236}">
                <a16:creationId xmlns:a16="http://schemas.microsoft.com/office/drawing/2014/main" id="{E1E3CD66-9D1D-288A-E101-3C83E2F9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12" y="3544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E267C-0611-2738-F8B5-FDA1FE7A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812" y="0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0" y="1676400"/>
            <a:ext cx="10591802" cy="4830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Forecasting player performance declines is crucial for scouts and executives in the NFL. </a:t>
            </a:r>
          </a:p>
          <a:p>
            <a:pPr marL="0" indent="0">
              <a:buNone/>
            </a:pPr>
            <a:r>
              <a:rPr lang="en-US" sz="2000" b="1" u="sng" dirty="0"/>
              <a:t>Variability By Position:</a:t>
            </a:r>
          </a:p>
          <a:p>
            <a:r>
              <a:rPr lang="en-US" sz="2000" dirty="0"/>
              <a:t>Running Backs might be prone to decline in mid-20s due to physical demands.</a:t>
            </a:r>
          </a:p>
          <a:p>
            <a:r>
              <a:rPr lang="en-US" sz="2000" dirty="0"/>
              <a:t>Quarterbacks remain effective into their 30s. EX : Tom Brady maintained peak performance into his 40s.</a:t>
            </a:r>
          </a:p>
          <a:p>
            <a:pPr marL="0" indent="0">
              <a:buNone/>
            </a:pPr>
            <a:r>
              <a:rPr lang="en-US" sz="2000" b="1" u="sng" dirty="0"/>
              <a:t>Study Focus:</a:t>
            </a:r>
          </a:p>
          <a:p>
            <a:r>
              <a:rPr lang="en-US" sz="2000" dirty="0"/>
              <a:t>Identify on field player production peak and decline trends across Age, Years Played, and Cumulative Snaps.</a:t>
            </a:r>
          </a:p>
          <a:p>
            <a:r>
              <a:rPr lang="en-US" sz="2000" dirty="0"/>
              <a:t>Focus on Key offensive positions: QB, RB, Wide Receiver (WR), Tight End (TE).</a:t>
            </a:r>
            <a:endParaRPr lang="en-US" sz="2000" b="1" dirty="0"/>
          </a:p>
          <a:p>
            <a:r>
              <a:rPr lang="en-US" sz="2000" dirty="0"/>
              <a:t>“Production” is measure by the variable PPR Fantasy Points Per Game.</a:t>
            </a:r>
          </a:p>
        </p:txBody>
      </p:sp>
      <p:pic>
        <p:nvPicPr>
          <p:cNvPr id="16" name="Picture 15" descr="Closeup of football laces">
            <a:extLst>
              <a:ext uri="{FF2B5EF4-FFF2-40B4-BE49-F238E27FC236}">
                <a16:creationId xmlns:a16="http://schemas.microsoft.com/office/drawing/2014/main" id="{A7032652-9795-F513-0E20-A6EB69965E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68491"/>
            <a:ext cx="1937657" cy="1233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24" y="228600"/>
            <a:ext cx="8686800" cy="1020762"/>
          </a:xfrm>
        </p:spPr>
        <p:txBody>
          <a:bodyPr/>
          <a:lstStyle/>
          <a:p>
            <a:pPr algn="ctr"/>
            <a:r>
              <a:rPr lang="en-US" dirty="0"/>
              <a:t>Applications &amp; Conclusions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36AC48-26DF-EB21-AE92-63F36214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2" y="2332612"/>
            <a:ext cx="4495799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NFL Teams should:</a:t>
            </a:r>
          </a:p>
          <a:p>
            <a:r>
              <a:rPr lang="en-US" sz="2000" dirty="0"/>
              <a:t>Limit and monitor workloads for faster declining positions like RB.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Structure contracts aligning with expected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Avoid long-term commitments to players likely to decline.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Give longer term contracts to QBs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Sign RBs for Shorter Contracts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22A74C-9088-951C-87C9-F4DAA934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2" y="2360321"/>
            <a:ext cx="4648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Players and Agents should:</a:t>
            </a:r>
          </a:p>
          <a:p>
            <a:r>
              <a:rPr lang="en-US" sz="1800" dirty="0"/>
              <a:t>Capitalize on high value contracts when players are at their peak</a:t>
            </a:r>
          </a:p>
          <a:p>
            <a:r>
              <a:rPr lang="en-US" sz="1800" dirty="0"/>
              <a:t>Ensure financial stability before performance declines.</a:t>
            </a:r>
          </a:p>
          <a:p>
            <a:r>
              <a:rPr lang="en-US" sz="1800" dirty="0"/>
              <a:t>Limit over usage to preserve performance.</a:t>
            </a:r>
          </a:p>
          <a:p>
            <a:pPr marL="0" indent="0">
              <a:buNone/>
            </a:pPr>
            <a:r>
              <a:rPr lang="en-US" sz="1800" b="1" u="sng" dirty="0"/>
              <a:t>Fantasy Football Players Should:</a:t>
            </a:r>
          </a:p>
          <a:p>
            <a:r>
              <a:rPr lang="en-US" sz="1800" dirty="0"/>
              <a:t>Target players around their peaks.  </a:t>
            </a:r>
          </a:p>
          <a:p>
            <a:r>
              <a:rPr lang="en-US" sz="1800" dirty="0"/>
              <a:t>Avoid players getting closer to their “age cliff”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B5284-FA79-CE3E-ACB3-6167F700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2" y="1687265"/>
            <a:ext cx="94488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u="sng" dirty="0"/>
              <a:t>So Now What?</a:t>
            </a:r>
            <a:endParaRPr lang="en-US" sz="3600" u="sng" dirty="0"/>
          </a:p>
        </p:txBody>
      </p:sp>
      <p:pic>
        <p:nvPicPr>
          <p:cNvPr id="9" name="Graphic 8" descr="Football outline">
            <a:extLst>
              <a:ext uri="{FF2B5EF4-FFF2-40B4-BE49-F238E27FC236}">
                <a16:creationId xmlns:a16="http://schemas.microsoft.com/office/drawing/2014/main" id="{E1E3CD66-9D1D-288A-E101-3C83E2F9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12" y="3544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E267C-0611-2738-F8B5-FDA1FE7A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812" y="0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24" y="228600"/>
            <a:ext cx="8686800" cy="1020762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B5284-FA79-CE3E-ACB3-6167F700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2" y="1604257"/>
            <a:ext cx="9448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Barrett, S. (2018, March 31). Metrics that matter: The aging curves by position. Pro Football Focus.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600" u="sng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Hornsby, W. G., &amp; Lewis, M. (2013). Evaluating the effects of aging for professional football players in combine events using performance-aging curves. ResearchGate.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600" b="0" i="0" u="sng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Priem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R. L., &amp; Walker, K. (2023). Catching a falling star: Mobility of declining star performers. Journal of Business Research, 161, 113–122.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600" b="0" i="0" u="sng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Hilton, R., &amp; Alexiou, C. (2022). No sport for old players: A longitudinal study of aging effects on performance. Sport Management Review, 25(2), 271-285.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600" b="0" i="0" u="sng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Baldwin, P., Fisher, B., &amp; Nguyen, L. (2023).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nflreadr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: Fast, friendly, and free football data (R package version 1.3.2). Retrieved from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https://github.com/nflverse/nflreadr</a:t>
            </a:r>
            <a:endParaRPr lang="en-US" sz="1600" b="0" i="0" u="sng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Wickham, H., François, R., Henry, L., &amp; Müller, K. (2023). 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dplyr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: A Grammar of Data Manipulation (R package version 1.1.1). Retrieved from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https://CRAN.R-project.org/package=dplyr</a:t>
            </a:r>
            <a:endParaRPr lang="en-US" sz="1600" b="0" i="0" u="sng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Wickham, H.,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Averick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M., Bryan, J., Chang, W., D’Agostino McGowan, L., François, R.,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Grolemund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G., Hayes, A., Henry, L., Hester, J., Kuhn, M., Pedersen, T. L., Miller, E., Bache, S. M., Müller, K.,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Ooms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J., Robinson, D., Seidel, D. P.,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Spinu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V., …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Yutani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H. (2019). Welcome to the </a:t>
            </a:r>
            <a:r>
              <a:rPr lang="en-US" sz="1600" b="0" i="0" u="none" strike="noStrike" dirty="0" err="1">
                <a:effectLst/>
                <a:latin typeface="Arial" panose="020B0604020202020204" pitchFamily="34" charset="0"/>
              </a:rPr>
              <a:t>tidyverse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. Journal of Open Source Software, 4(43), 1686.</a:t>
            </a:r>
            <a:r>
              <a:rPr lang="en-US" sz="1600" b="0" i="0" u="sng" strike="noStrike" dirty="0"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https://doi.org/10.21105/joss.01686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Graphic 8" descr="Football outline">
            <a:extLst>
              <a:ext uri="{FF2B5EF4-FFF2-40B4-BE49-F238E27FC236}">
                <a16:creationId xmlns:a16="http://schemas.microsoft.com/office/drawing/2014/main" id="{E1E3CD66-9D1D-288A-E101-3C83E2F9B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7012" y="3544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E267C-0611-2738-F8B5-FDA1FE7A3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9812" y="0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412" y="2918619"/>
            <a:ext cx="8686800" cy="1020762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  <p:pic>
        <p:nvPicPr>
          <p:cNvPr id="9" name="Graphic 8" descr="Football outline">
            <a:extLst>
              <a:ext uri="{FF2B5EF4-FFF2-40B4-BE49-F238E27FC236}">
                <a16:creationId xmlns:a16="http://schemas.microsoft.com/office/drawing/2014/main" id="{E1E3CD66-9D1D-288A-E101-3C83E2F9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012" y="3544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E267C-0611-2738-F8B5-FDA1FE7A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812" y="0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21006" y="304800"/>
            <a:ext cx="9143998" cy="1020762"/>
          </a:xfrm>
        </p:spPr>
        <p:txBody>
          <a:bodyPr/>
          <a:lstStyle/>
          <a:p>
            <a:pPr algn="ctr"/>
            <a:r>
              <a:rPr lang="en-US" dirty="0"/>
              <a:t>Importance of The Study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89012" y="1600200"/>
            <a:ext cx="102870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Competitive Edges To Teams For:</a:t>
            </a:r>
          </a:p>
          <a:p>
            <a:r>
              <a:rPr lang="en-US" sz="2200" dirty="0"/>
              <a:t>Contracts, Draft strategies,  and Roster management</a:t>
            </a:r>
          </a:p>
          <a:p>
            <a:r>
              <a:rPr lang="en-US" sz="2200" dirty="0"/>
              <a:t>Optimizing player usage</a:t>
            </a:r>
          </a:p>
          <a:p>
            <a:r>
              <a:rPr lang="en-US" sz="2200" dirty="0"/>
              <a:t>Maximizing output during prime years.</a:t>
            </a:r>
          </a:p>
          <a:p>
            <a:pPr marL="0" indent="0">
              <a:buNone/>
            </a:pPr>
            <a:r>
              <a:rPr lang="en-US" sz="2200" b="1" u="sng" dirty="0"/>
              <a:t>Player Agents Can Use For:</a:t>
            </a:r>
          </a:p>
          <a:p>
            <a:r>
              <a:rPr lang="en-US" sz="2200" dirty="0"/>
              <a:t>Contract timing &amp; length</a:t>
            </a:r>
          </a:p>
          <a:p>
            <a:pPr marL="0" indent="0">
              <a:buNone/>
            </a:pPr>
            <a:r>
              <a:rPr lang="en-US" sz="2200" b="1" u="sng" dirty="0"/>
              <a:t>Fantasy Football Industry Can Use For:</a:t>
            </a:r>
          </a:p>
          <a:p>
            <a:r>
              <a:rPr lang="en-US" sz="2200" dirty="0"/>
              <a:t>Choosing Players</a:t>
            </a:r>
          </a:p>
          <a:p>
            <a:r>
              <a:rPr lang="en-US" sz="2200" dirty="0"/>
              <a:t>Understanding player dynamics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 descr="American football field, showing yard lines and end zones">
            <a:extLst>
              <a:ext uri="{FF2B5EF4-FFF2-40B4-BE49-F238E27FC236}">
                <a16:creationId xmlns:a16="http://schemas.microsoft.com/office/drawing/2014/main" id="{3CEBA4BB-E97A-E657-4688-36E6EB455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162300"/>
            <a:ext cx="4128071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8612" y="1600200"/>
            <a:ext cx="9753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Objectives:</a:t>
            </a:r>
          </a:p>
          <a:p>
            <a:r>
              <a:rPr lang="en-US" sz="3600" dirty="0"/>
              <a:t>Determine the age, years played, and cumulative snap counts when player production begins to decline</a:t>
            </a:r>
          </a:p>
          <a:p>
            <a:r>
              <a:rPr lang="en-US" sz="3600" dirty="0"/>
              <a:t> Is there an "age cliff" ? Is the "years played cliff"  more informative?</a:t>
            </a:r>
          </a:p>
        </p:txBody>
      </p:sp>
    </p:spTree>
    <p:extLst>
      <p:ext uri="{BB962C8B-B14F-4D97-AF65-F5344CB8AC3E}">
        <p14:creationId xmlns:p14="http://schemas.microsoft.com/office/powerpoint/2010/main" val="327256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D35527-0DCE-173E-F279-9502E736F9C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18517" y="1905000"/>
            <a:ext cx="97535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Data Details: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NFL data from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nflverse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 ranging from 2000 to 2023.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3,099 unique NFL players at QB, TE, WR, and RB positions.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Variables Included: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l" panose="020B0503020204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Player </a:t>
            </a:r>
            <a:r>
              <a:rPr lang="en-US" altLang="en-US" dirty="0">
                <a:latin typeface="Corbel" panose="020B0503020204020204" pitchFamily="34" charset="0"/>
              </a:rPr>
              <a:t>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tatistics</a:t>
            </a:r>
            <a:r>
              <a:rPr lang="en-US" altLang="en-US" dirty="0">
                <a:latin typeface="Corbel" panose="020B0503020204020204" pitchFamily="34" charset="0"/>
              </a:rPr>
              <a:t> and Snap Counts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</a:rPr>
              <a:t>Demographics</a:t>
            </a:r>
            <a:r>
              <a:rPr lang="en-US" altLang="en-US" dirty="0">
                <a:latin typeface="Corbel" panose="020B0503020204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Additional metrics created</a:t>
            </a:r>
            <a:r>
              <a:rPr lang="en-US" altLang="en-US" dirty="0"/>
              <a:t> like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Rush yards per carry and AVG PPR fantasy points per game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Analysis:</a:t>
            </a:r>
            <a:br>
              <a:rPr lang="en-US" dirty="0"/>
            </a:br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0012" y="1907309"/>
            <a:ext cx="4419599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2,436 row entries removed due to</a:t>
            </a:r>
          </a:p>
          <a:p>
            <a:r>
              <a:rPr lang="en-US" sz="2000" dirty="0"/>
              <a:t> Missing birth dates</a:t>
            </a:r>
          </a:p>
          <a:p>
            <a:r>
              <a:rPr lang="en-US" sz="2000" dirty="0"/>
              <a:t>Fewer than two games.</a:t>
            </a:r>
          </a:p>
          <a:p>
            <a:r>
              <a:rPr lang="en-US" sz="2000" dirty="0"/>
              <a:t>Zero fantasy points per game.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D7C2C-9900-73D4-06EA-103890697B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Final Dataset:</a:t>
            </a:r>
          </a:p>
          <a:p>
            <a:r>
              <a:rPr lang="en-US" sz="2000" dirty="0"/>
              <a:t>2,515 unique players.</a:t>
            </a:r>
          </a:p>
          <a:p>
            <a:r>
              <a:rPr lang="en-US" sz="2000" dirty="0"/>
              <a:t>9,156 total rows of player-season data.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D0C37-DB73-2AFE-BA1C-6DFE50011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012" y="-203791"/>
            <a:ext cx="1499191" cy="1499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31D90-41F2-6892-0E17-FDF5B8967CF0}"/>
              </a:ext>
            </a:extLst>
          </p:cNvPr>
          <p:cNvSpPr txBox="1"/>
          <p:nvPr/>
        </p:nvSpPr>
        <p:spPr>
          <a:xfrm>
            <a:off x="1522415" y="4419600"/>
            <a:ext cx="9753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Transformed Response Variable: 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Applied log transformation to ‘PPR Fantasy Points” for RBs, WRs, TEs </a:t>
            </a:r>
          </a:p>
          <a:p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Untransformed for QBs</a:t>
            </a:r>
          </a:p>
        </p:txBody>
      </p:sp>
    </p:spTree>
    <p:extLst>
      <p:ext uri="{BB962C8B-B14F-4D97-AF65-F5344CB8AC3E}">
        <p14:creationId xmlns:p14="http://schemas.microsoft.com/office/powerpoint/2010/main" val="26133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60CA432-943E-C3CB-970D-EFC49D09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1" y="1921664"/>
            <a:ext cx="5316201" cy="32599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50B9CEC7-30CB-E394-17B3-2BC56F2A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4" y="1921664"/>
            <a:ext cx="5337509" cy="32599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402B7-7217-E0FA-0469-98837FEB8365}"/>
              </a:ext>
            </a:extLst>
          </p:cNvPr>
          <p:cNvSpPr txBox="1"/>
          <p:nvPr/>
        </p:nvSpPr>
        <p:spPr>
          <a:xfrm>
            <a:off x="912812" y="5334000"/>
            <a:ext cx="4725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 Residuals vs Fitted Plot before log transformation for the Linear Mixed-Effects years played WR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7322B-F558-4E07-EE6E-922F106C095C}"/>
              </a:ext>
            </a:extLst>
          </p:cNvPr>
          <p:cNvSpPr txBox="1"/>
          <p:nvPr/>
        </p:nvSpPr>
        <p:spPr>
          <a:xfrm>
            <a:off x="6551304" y="5395554"/>
            <a:ext cx="4775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 Residuals vs Fitted Plot after log transformation for the Linear Mixed-Effects years played WR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2BB20-81C1-9BA3-D1CF-B16C7F187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79" y="443121"/>
            <a:ext cx="914479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52BB20-81C1-9BA3-D1CF-B16C7F18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79" y="443121"/>
            <a:ext cx="914479" cy="91447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6164B57-DD04-32C6-229E-06049E18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5" y="2057400"/>
            <a:ext cx="5351033" cy="360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C6D19DB-85F0-4A4D-5473-046B1CBD7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2052782"/>
            <a:ext cx="4953000" cy="360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Trend Discoveries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0B2685-EEA5-A449-DB2A-D13A4DBD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5860399"/>
            <a:ext cx="108204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sz="2400" b="1" u="sng" dirty="0"/>
              <a:t>Separate models for each position group will capture unique characteristics.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8042E50-BBF2-AEF7-1687-5102DA69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33" y="1795857"/>
            <a:ext cx="5388003" cy="3003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707D84F-81E7-7711-CD2B-53E4BE92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12" y="1795857"/>
            <a:ext cx="5388001" cy="30039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E71B7-8D46-FA08-B674-0EC6F1244596}"/>
              </a:ext>
            </a:extLst>
          </p:cNvPr>
          <p:cNvSpPr txBox="1"/>
          <p:nvPr/>
        </p:nvSpPr>
        <p:spPr>
          <a:xfrm>
            <a:off x="836612" y="4880739"/>
            <a:ext cx="4953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Box Plots of Fantasy Points Per Game By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A14B7-B5A6-09C5-9FFD-FF34E1482A58}"/>
              </a:ext>
            </a:extLst>
          </p:cNvPr>
          <p:cNvSpPr txBox="1"/>
          <p:nvPr/>
        </p:nvSpPr>
        <p:spPr>
          <a:xfrm>
            <a:off x="6932612" y="4880739"/>
            <a:ext cx="6326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Fantasy Points vs Age Relationship by Position</a:t>
            </a:r>
          </a:p>
        </p:txBody>
      </p:sp>
    </p:spTree>
    <p:extLst>
      <p:ext uri="{BB962C8B-B14F-4D97-AF65-F5344CB8AC3E}">
        <p14:creationId xmlns:p14="http://schemas.microsoft.com/office/powerpoint/2010/main" val="378902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2883</TotalTime>
  <Words>1282</Words>
  <Application>Microsoft Office PowerPoint</Application>
  <PresentationFormat>Custom</PresentationFormat>
  <Paragraphs>166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Corbel</vt:lpstr>
      <vt:lpstr>Courier New</vt:lpstr>
      <vt:lpstr>Chalkboard 16x9</vt:lpstr>
      <vt:lpstr>Production Peaks &amp; Declines in NFL Players</vt:lpstr>
      <vt:lpstr>Introduction &amp; Overview</vt:lpstr>
      <vt:lpstr>Importance of The Study</vt:lpstr>
      <vt:lpstr>Research Objectives</vt:lpstr>
      <vt:lpstr>Data</vt:lpstr>
      <vt:lpstr>Exploratory Data Analysis: Data Preparation</vt:lpstr>
      <vt:lpstr>Exploratory Data Analysis</vt:lpstr>
      <vt:lpstr>Exploratory Data Analysis</vt:lpstr>
      <vt:lpstr>Trend Discoveries</vt:lpstr>
      <vt:lpstr>Relationships Between Predictors</vt:lpstr>
      <vt:lpstr>Statistical Methods</vt:lpstr>
      <vt:lpstr>Model Specification</vt:lpstr>
      <vt:lpstr>Analysis Results</vt:lpstr>
      <vt:lpstr>Interpretation</vt:lpstr>
      <vt:lpstr>Results &amp; Discussion  Age Models</vt:lpstr>
      <vt:lpstr>Results &amp; Discussion  Years Played Models</vt:lpstr>
      <vt:lpstr>Results &amp; Discussion  Cumulative Snaps Models</vt:lpstr>
      <vt:lpstr>Applications</vt:lpstr>
      <vt:lpstr>Applications &amp; Conclusions</vt:lpstr>
      <vt:lpstr>Applications &amp; Conclusions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Drew Kearny</dc:creator>
  <cp:lastModifiedBy>Drew Kearny</cp:lastModifiedBy>
  <cp:revision>1</cp:revision>
  <dcterms:created xsi:type="dcterms:W3CDTF">2024-11-06T03:20:37Z</dcterms:created>
  <dcterms:modified xsi:type="dcterms:W3CDTF">2024-11-19T20:36:30Z</dcterms:modified>
</cp:coreProperties>
</file>