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7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620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5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64270F-C91C-49F9-9BC5-07EA608E870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A31397-29EC-4360-9230-40CF715FA2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1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Ghost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1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people who made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(Art)</a:t>
            </a:r>
          </a:p>
          <a:p>
            <a:r>
              <a:rPr lang="en-US" dirty="0" smtClean="0"/>
              <a:t>Gavin (Coding/Levels)</a:t>
            </a:r>
          </a:p>
          <a:p>
            <a:r>
              <a:rPr lang="en-US" dirty="0" smtClean="0"/>
              <a:t>Kelsey (Levels and music/sounds)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stealthy sniper game</a:t>
            </a:r>
          </a:p>
          <a:p>
            <a:r>
              <a:rPr lang="en-US" dirty="0" smtClean="0"/>
              <a:t>Upgradeable weapons</a:t>
            </a:r>
          </a:p>
          <a:p>
            <a:r>
              <a:rPr lang="en-US" dirty="0" smtClean="0"/>
              <a:t>Bosses</a:t>
            </a:r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53" y="0"/>
            <a:ext cx="5300347" cy="6858000"/>
          </a:xfrm>
          <a:prstGeom prst="rect">
            <a:avLst/>
          </a:prstGeom>
        </p:spPr>
      </p:pic>
      <p:pic>
        <p:nvPicPr>
          <p:cNvPr id="8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03543" y="3609474"/>
            <a:ext cx="3877344" cy="29080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51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not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Bosses</a:t>
            </a:r>
          </a:p>
          <a:p>
            <a:r>
              <a:rPr lang="en-US" dirty="0" smtClean="0"/>
              <a:t>Upgradeable weapons</a:t>
            </a:r>
          </a:p>
          <a:p>
            <a:r>
              <a:rPr lang="en-US" dirty="0" smtClean="0"/>
              <a:t>A job board between levels</a:t>
            </a:r>
          </a:p>
          <a:p>
            <a:r>
              <a:rPr lang="en-US" dirty="0" smtClean="0"/>
              <a:t>Over world map</a:t>
            </a:r>
          </a:p>
          <a:p>
            <a:r>
              <a:rPr lang="en-US" dirty="0" smtClean="0"/>
              <a:t>Fire</a:t>
            </a:r>
          </a:p>
          <a:p>
            <a:r>
              <a:rPr lang="en-US" dirty="0" smtClean="0"/>
              <a:t>Resolution</a:t>
            </a:r>
          </a:p>
          <a:p>
            <a:pPr marL="0" indent="0">
              <a:buNone/>
            </a:pPr>
            <a:r>
              <a:rPr lang="en-US" dirty="0" smtClean="0"/>
              <a:t>   switching</a:t>
            </a:r>
          </a:p>
        </p:txBody>
      </p:sp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60866" y="4497859"/>
            <a:ext cx="2338571" cy="1767315"/>
          </a:xfrm>
          <a:prstGeom prst="rect">
            <a:avLst/>
          </a:prstGeom>
          <a:ln/>
        </p:spPr>
      </p:pic>
      <p:pic>
        <p:nvPicPr>
          <p:cNvPr id="5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85470" y="1553833"/>
            <a:ext cx="5564659" cy="43135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887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those things didn’t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Theme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8472">
            <a:off x="4973884" y="2742179"/>
            <a:ext cx="6296462" cy="18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1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Weapons</a:t>
            </a:r>
          </a:p>
          <a:p>
            <a:r>
              <a:rPr lang="en-US" dirty="0" smtClean="0"/>
              <a:t>Stealth (sort of)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No grading, but high-scores</a:t>
            </a:r>
          </a:p>
          <a:p>
            <a:r>
              <a:rPr lang="en-US" dirty="0" smtClean="0"/>
              <a:t>AI (with pathfinding)</a:t>
            </a:r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38736" y="1081087"/>
            <a:ext cx="1941095" cy="1941095"/>
          </a:xfrm>
          <a:prstGeom prst="rect">
            <a:avLst/>
          </a:prstGeom>
          <a:ln/>
        </p:spPr>
      </p:pic>
      <p:pic>
        <p:nvPicPr>
          <p:cNvPr id="5" name="image1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53140" y="3359629"/>
            <a:ext cx="4411578" cy="33086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135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start</a:t>
            </a:r>
          </a:p>
          <a:p>
            <a:r>
              <a:rPr lang="en-US" dirty="0" smtClean="0"/>
              <a:t>Strong finish</a:t>
            </a:r>
          </a:p>
          <a:p>
            <a:r>
              <a:rPr lang="en-US" dirty="0" smtClean="0"/>
              <a:t>Varied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0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not go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870" cy="4351338"/>
          </a:xfrm>
        </p:spPr>
        <p:txBody>
          <a:bodyPr/>
          <a:lstStyle/>
          <a:p>
            <a:r>
              <a:rPr lang="en-US" dirty="0" smtClean="0"/>
              <a:t>Wasted time on pathfinding</a:t>
            </a:r>
          </a:p>
          <a:p>
            <a:r>
              <a:rPr lang="en-US" dirty="0" smtClean="0"/>
              <a:t>Not many levels</a:t>
            </a:r>
          </a:p>
          <a:p>
            <a:r>
              <a:rPr lang="en-US" dirty="0" smtClean="0"/>
              <a:t>Inconsistent difficulty</a:t>
            </a:r>
          </a:p>
          <a:p>
            <a:r>
              <a:rPr lang="en-US" dirty="0" smtClean="0"/>
              <a:t>Not much variety in enemies</a:t>
            </a:r>
          </a:p>
          <a:p>
            <a:r>
              <a:rPr lang="en-US" dirty="0" smtClean="0"/>
              <a:t>Buggy AI</a:t>
            </a:r>
          </a:p>
          <a:p>
            <a:r>
              <a:rPr lang="en-US" dirty="0" smtClean="0"/>
              <a:t>Source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7" y="3120580"/>
            <a:ext cx="691611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620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</TotalTime>
  <Words>114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The Ghost</vt:lpstr>
      <vt:lpstr>The people who made this game</vt:lpstr>
      <vt:lpstr>Original Idea</vt:lpstr>
      <vt:lpstr>What we did not make</vt:lpstr>
      <vt:lpstr>Why those things didn’t happen</vt:lpstr>
      <vt:lpstr>What we did make</vt:lpstr>
      <vt:lpstr>What went well</vt:lpstr>
      <vt:lpstr>What did not go well</vt:lpstr>
    </vt:vector>
  </TitlesOfParts>
  <Company>MVSD #320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Ghost</dc:title>
  <dc:creator>GAVIN GREY</dc:creator>
  <cp:lastModifiedBy>ANDREW OLDRING</cp:lastModifiedBy>
  <cp:revision>8</cp:revision>
  <dcterms:created xsi:type="dcterms:W3CDTF">2019-06-12T15:22:45Z</dcterms:created>
  <dcterms:modified xsi:type="dcterms:W3CDTF">2019-06-12T16:22:40Z</dcterms:modified>
</cp:coreProperties>
</file>