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f4a283e0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f4a283e0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f4a283e0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f4a283e0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f4a283e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f4a283e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4a283e0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f4a283e0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f4a283e0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f4a283e0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f4a283e0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f4a283e0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f4a283e0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f4a283e0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Drew’s Liatrio Exercise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2-20-2023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✅ Build an application in the programming language of your choice that exposes a REST</a:t>
            </a:r>
            <a:endParaRPr b="1" sz="9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endpoint that returns the following JSON payload with the current timestamp and a static</a:t>
            </a:r>
            <a:endParaRPr b="1" sz="9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endParaRPr b="1" sz="9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chemeClr val="lt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“message”: “Automate all the things!”,</a:t>
            </a:r>
            <a:endParaRPr b="1" sz="900">
              <a:solidFill>
                <a:schemeClr val="lt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“timestamp”: 1529729125</a:t>
            </a:r>
            <a:endParaRPr b="1" sz="900">
              <a:solidFill>
                <a:schemeClr val="lt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chemeClr val="lt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✅ The application must be deployed on a Kubernetes cluster running in a public cloud provider of</a:t>
            </a:r>
            <a:endParaRPr b="1" sz="9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your choice.</a:t>
            </a:r>
            <a:endParaRPr b="1" sz="9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✅ The provisioning of the cluster as well as the deployment of the application must</a:t>
            </a:r>
            <a:endParaRPr b="1" sz="9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 done through code. </a:t>
            </a:r>
            <a:endParaRPr b="1" sz="9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I chose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Javascript</a:t>
            </a:r>
            <a:r>
              <a:rPr lang="en"/>
              <a:t> with Node.js and Express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Terraform - iac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Azure Cloud Provider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Azure Devops Pipelines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Super simple API and how to use it Locally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 have built a simple API using Node.js and Express that responds with json:</a:t>
            </a:r>
            <a:endParaRPr b="1" sz="11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chemeClr val="lt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{"message":"Automate all the things!","timestamp":1676512119417}</a:t>
            </a:r>
            <a:endParaRPr b="1" sz="1100">
              <a:solidFill>
                <a:schemeClr val="lt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1100"/>
              <a:buFont typeface="Courier New"/>
              <a:buChar char="-"/>
            </a:pPr>
            <a:r>
              <a:rPr b="1" lang="en" sz="110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10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pm start</a:t>
            </a:r>
            <a:endParaRPr b="1" sz="110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chose Azure because I fell in love with it 6 months ago - this project however made me have reservations.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Devops Pipelines doesn’t work with K8s v 1.24+ (latest version) due to service account creation - at least not out of the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Terraforming documentation is great for Azure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Storage and backend was originally created and I backed out on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the following: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 Javascript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Run the application locally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Making a change and pushing it to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Demonstrate the CI/CD pipeline working in Azure Devops Pipelines</a:t>
            </a:r>
            <a:endParaRPr/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enjoyed about this process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Things I enjoyed about the exercise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Creative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Things I’d do differently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 wouldn’t use Azure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Specificity in dockerfile copy commands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Cloudflare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Time boxing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