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AE75-786F-472E-AADE-0E7441C252F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AE75-786F-472E-AADE-0E7441C252F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81CC-7AA7-41DC-B4CA-EC9582A6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384425"/>
          </a:xfrm>
        </p:spPr>
        <p:txBody>
          <a:bodyPr/>
          <a:lstStyle/>
          <a:p>
            <a:r>
              <a:rPr lang="en-US" dirty="0" smtClean="0"/>
              <a:t>Online CQS Bug Summary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 Andrew Li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6/2/14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8/7/14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Background:</a:t>
            </a:r>
            <a:endParaRPr lang="en-US" sz="2000" dirty="0" smtClean="0"/>
          </a:p>
          <a:p>
            <a:r>
              <a:rPr lang="en-US" sz="2000" dirty="0" smtClean="0"/>
              <a:t>Most people will not find much meaning when looking at a change in the list of bugs from </a:t>
            </a:r>
            <a:r>
              <a:rPr lang="en-US" sz="2000" dirty="0" smtClean="0"/>
              <a:t>B</a:t>
            </a:r>
            <a:r>
              <a:rPr lang="en-US" sz="2000" dirty="0" smtClean="0"/>
              <a:t>ugzilla. A graph summarizing the bugs is needed to catch the viewers’ attention. </a:t>
            </a:r>
            <a:endParaRPr lang="en-US" sz="2000" dirty="0" smtClean="0"/>
          </a:p>
          <a:p>
            <a:r>
              <a:rPr lang="en-US" sz="2000" dirty="0" smtClean="0"/>
              <a:t>Creating and updating such a graph with excel becomes repetitive.</a:t>
            </a:r>
          </a:p>
          <a:p>
            <a:pPr>
              <a:buNone/>
            </a:pPr>
            <a:r>
              <a:rPr lang="en-US" sz="2000" b="1" dirty="0" smtClean="0"/>
              <a:t>Goals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r>
              <a:rPr lang="en-US" sz="2000" dirty="0" smtClean="0"/>
              <a:t>Automate the process of creating a graph that represents the bug data and how it changes over time.</a:t>
            </a:r>
          </a:p>
          <a:p>
            <a:r>
              <a:rPr lang="en-US" sz="2000" dirty="0" smtClean="0"/>
              <a:t>Allow the project team to access the bug statistics at anytime.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Approach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r>
              <a:rPr lang="en-US" sz="2000" dirty="0" smtClean="0"/>
              <a:t>Separate the whole process into several activities and automate each activity.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Hosting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Technologies</a:t>
            </a:r>
          </a:p>
          <a:p>
            <a:r>
              <a:rPr lang="en-US" sz="2000" dirty="0" smtClean="0"/>
              <a:t>CSS, html, JavaScript, d3.js library, SVG images, Apache web servers.</a:t>
            </a:r>
          </a:p>
          <a:p>
            <a:pPr>
              <a:buNone/>
            </a:pPr>
            <a:r>
              <a:rPr lang="en-US" sz="2000" dirty="0" smtClean="0"/>
              <a:t>Graph Location</a:t>
            </a:r>
          </a:p>
          <a:p>
            <a:r>
              <a:rPr lang="en-US" sz="2000" dirty="0" smtClean="0"/>
              <a:t>Server: CQS-SUPPORT-PERFORMANCE(172.18.92.159)</a:t>
            </a:r>
          </a:p>
          <a:p>
            <a:r>
              <a:rPr lang="en-US" sz="2000" dirty="0" smtClean="0"/>
              <a:t>Path: C:\www\cqsstat\index.html</a:t>
            </a:r>
          </a:p>
          <a:p>
            <a:pPr>
              <a:buNone/>
            </a:pPr>
            <a:r>
              <a:rPr lang="en-US" sz="2000" dirty="0" smtClean="0"/>
              <a:t>Location of Data Files</a:t>
            </a:r>
          </a:p>
          <a:p>
            <a:r>
              <a:rPr lang="en-US" sz="2000" dirty="0" smtClean="0"/>
              <a:t>Server: CQS-SUPPORT-PERFORMANCE(172.18.92.159) (For all of them)</a:t>
            </a:r>
          </a:p>
          <a:p>
            <a:r>
              <a:rPr lang="en-US" sz="2000" dirty="0" smtClean="0"/>
              <a:t>Path for Bug Stats: C:\www\cqsstat\bugstats.csv</a:t>
            </a:r>
          </a:p>
          <a:p>
            <a:r>
              <a:rPr lang="en-US" sz="2000" dirty="0" smtClean="0"/>
              <a:t>Path for Bug Submission Stats: C:\www\cqsstat\bugsubmissions.csv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Data Conversion and Bugzilla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5924</TotalTime>
  <Words>176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Online CQS Bug Summary View</vt:lpstr>
      <vt:lpstr>Project Overview</vt:lpstr>
      <vt:lpstr>Creating and Hosting the Graph</vt:lpstr>
      <vt:lpstr>Daily Data Conversion and Bugzilla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anli</dc:creator>
  <cp:lastModifiedBy>anli</cp:lastModifiedBy>
  <cp:revision>460</cp:revision>
  <dcterms:created xsi:type="dcterms:W3CDTF">2013-08-08T19:36:32Z</dcterms:created>
  <dcterms:modified xsi:type="dcterms:W3CDTF">2014-08-07T02:34:32Z</dcterms:modified>
</cp:coreProperties>
</file>