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AE75-786F-472E-AADE-0E7441C252FA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pnet.teampraxis.com/home/cqs/internal/Test%20Documentation/CQS%20Bug%20Status%20Report/CQS%20Bug%20Report%20Automation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pnet.teampraxis.com/home/cqs/internal/Wiki/Testing.aspx" TargetMode="External"/><Relationship Id="rId2" Type="http://schemas.openxmlformats.org/officeDocument/2006/relationships/hyperlink" Target="http://tpnet.teampraxis.com/home/cqs/internal/Test%20Documentation/Regression%20Testing/CQS%20Automated%20Test%20Cases%20-%202014-08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84425"/>
          </a:xfrm>
        </p:spPr>
        <p:txBody>
          <a:bodyPr/>
          <a:lstStyle/>
          <a:p>
            <a:r>
              <a:rPr lang="en-US" dirty="0" smtClean="0"/>
              <a:t>Summer  Internship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Andrew Li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6/2/14 – 8/7/14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Objectives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Automate the CQS Bug Reports</a:t>
            </a:r>
          </a:p>
          <a:p>
            <a:pPr lvl="1"/>
            <a:r>
              <a:rPr lang="en-US" sz="2000" dirty="0" smtClean="0"/>
              <a:t>Automate the manual process of collecting bug status and generate bug summary graph for CQS release management</a:t>
            </a:r>
          </a:p>
          <a:p>
            <a:r>
              <a:rPr lang="en-US" sz="2400" dirty="0" smtClean="0"/>
              <a:t>Update CQS automated regression tests for release </a:t>
            </a:r>
            <a:r>
              <a:rPr lang="en-US" sz="2400" dirty="0" smtClean="0"/>
              <a:t>3.12</a:t>
            </a:r>
            <a:endParaRPr lang="en-US" sz="2400" b="1" dirty="0" smtClean="0"/>
          </a:p>
          <a:p>
            <a:pPr lvl="1"/>
            <a:r>
              <a:rPr lang="en-US" sz="2000" dirty="0" smtClean="0"/>
              <a:t>Utilize Selenium </a:t>
            </a:r>
            <a:r>
              <a:rPr lang="en-US" sz="2000" dirty="0" err="1" smtClean="0"/>
              <a:t>WebDriver</a:t>
            </a:r>
            <a:r>
              <a:rPr lang="en-US" sz="2000" dirty="0" smtClean="0"/>
              <a:t> in addition to Selenium IDE</a:t>
            </a:r>
          </a:p>
          <a:p>
            <a:pPr lvl="1"/>
            <a:r>
              <a:rPr lang="en-US" sz="2000" dirty="0" smtClean="0"/>
              <a:t>Update cases for the Admin and Setup tabs due to application changes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CQS Bug Status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demo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Documentation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CQS Bug Report Automation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Updated Regression Test Cases for CQS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test cases and test suites are uploaded on SharePoint: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CQS &gt; Internal &gt; Test Documentation &gt; Regression Testing &gt; </a:t>
            </a:r>
            <a:r>
              <a:rPr lang="en-US" sz="2400" dirty="0" smtClean="0">
                <a:hlinkClick r:id="rId2"/>
              </a:rPr>
              <a:t>CQS Automated Test Cases - 2014-08</a:t>
            </a:r>
            <a:endParaRPr lang="en-US" sz="2400" dirty="0" smtClean="0"/>
          </a:p>
          <a:p>
            <a:r>
              <a:rPr lang="en-US" dirty="0" smtClean="0"/>
              <a:t>Admin Tab Test Suite: Updated 74 Test Cases</a:t>
            </a:r>
          </a:p>
          <a:p>
            <a:r>
              <a:rPr lang="en-US" dirty="0" smtClean="0"/>
              <a:t>Setup Tab Test Suite: Updated 53 Test Cases</a:t>
            </a:r>
          </a:p>
          <a:p>
            <a:r>
              <a:rPr lang="en-US" dirty="0" smtClean="0"/>
              <a:t>Documentation on </a:t>
            </a:r>
            <a:r>
              <a:rPr lang="en-US" dirty="0" err="1" smtClean="0"/>
              <a:t>On</a:t>
            </a:r>
            <a:r>
              <a:rPr lang="en-US" dirty="0" smtClean="0"/>
              <a:t> SharePoint: </a:t>
            </a:r>
          </a:p>
          <a:p>
            <a:pPr lvl="1">
              <a:buNone/>
            </a:pPr>
            <a:r>
              <a:rPr lang="en-US" sz="2400" dirty="0" smtClean="0"/>
              <a:t>CQS &gt; Internal &gt; Wiki &gt; </a:t>
            </a:r>
            <a:r>
              <a:rPr lang="en-US" sz="2400" dirty="0" smtClean="0">
                <a:hlinkClick r:id="rId3"/>
              </a:rPr>
              <a:t>Testing </a:t>
            </a:r>
            <a:r>
              <a:rPr lang="en-US" sz="2400" dirty="0" smtClean="0"/>
              <a:t> &gt; Automation</a:t>
            </a:r>
          </a:p>
          <a:p>
            <a:endParaRPr lang="en-US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 THIS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Configure Web Server and basic web application</a:t>
            </a:r>
          </a:p>
          <a:p>
            <a:pPr lvl="1"/>
            <a:r>
              <a:rPr lang="en-US" dirty="0" smtClean="0"/>
              <a:t>Client-side programming using HTML5, CSS, SVG, JavaScript and D3.js graphing library</a:t>
            </a:r>
          </a:p>
          <a:p>
            <a:pPr lvl="1"/>
            <a:r>
              <a:rPr lang="en-US" dirty="0" smtClean="0"/>
              <a:t>Java programming for file operation and parsing, programming Selenium </a:t>
            </a:r>
          </a:p>
          <a:p>
            <a:pPr lvl="1"/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and standalone server</a:t>
            </a:r>
          </a:p>
          <a:p>
            <a:pPr lvl="1"/>
            <a:r>
              <a:rPr lang="en-US" dirty="0" smtClean="0"/>
              <a:t>Integrate with OS built-in functions to make everything work together</a:t>
            </a:r>
            <a:endParaRPr lang="en-US" dirty="0"/>
          </a:p>
          <a:p>
            <a:pPr lvl="0"/>
            <a:r>
              <a:rPr lang="en-US" dirty="0" smtClean="0"/>
              <a:t>Continue to solve real </a:t>
            </a:r>
            <a:r>
              <a:rPr lang="en-US" dirty="0"/>
              <a:t>world </a:t>
            </a:r>
            <a:r>
              <a:rPr lang="en-US" dirty="0" smtClean="0"/>
              <a:t>problems </a:t>
            </a:r>
            <a:r>
              <a:rPr lang="en-US" dirty="0"/>
              <a:t>on my own by doing research, </a:t>
            </a:r>
            <a:r>
              <a:rPr lang="en-US" dirty="0" smtClean="0"/>
              <a:t>coding and testing. </a:t>
            </a:r>
          </a:p>
          <a:p>
            <a:pPr lvl="0"/>
            <a:r>
              <a:rPr lang="en-US" dirty="0" smtClean="0"/>
              <a:t>Solve a problem with the end-user in mind</a:t>
            </a:r>
          </a:p>
          <a:p>
            <a:pPr lvl="0"/>
            <a:r>
              <a:rPr lang="en-US" dirty="0" smtClean="0"/>
              <a:t>Iteratively improve my product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questions?  </a:t>
            </a:r>
          </a:p>
          <a:p>
            <a:pPr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Thanks to Frank for offering me the brilliant opportunity again! </a:t>
            </a:r>
          </a:p>
          <a:p>
            <a:pPr marL="0">
              <a:buNone/>
            </a:pPr>
            <a:r>
              <a:rPr lang="en-US" dirty="0" smtClean="0"/>
              <a:t>Special thanks to my mother for pointing me to the right direction when I am in need or not!</a:t>
            </a:r>
          </a:p>
          <a:p>
            <a:pPr marL="0">
              <a:buNone/>
            </a:pPr>
            <a:r>
              <a:rPr lang="en-US" dirty="0" smtClean="0"/>
              <a:t>Looking forward to working with you again in the future! </a:t>
            </a:r>
          </a:p>
          <a:p>
            <a:pPr>
              <a:buNone/>
            </a:pPr>
            <a:r>
              <a:rPr lang="en-US" dirty="0" smtClean="0"/>
              <a:t>My email: andrewtli@outlook.com</a:t>
            </a:r>
          </a:p>
          <a:p>
            <a:pPr>
              <a:buNone/>
            </a:pPr>
            <a:r>
              <a:rPr lang="en-US" dirty="0" smtClean="0"/>
              <a:t>My cell number: (770)866-1429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275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Summer  Internship Summary</vt:lpstr>
      <vt:lpstr>Objectives</vt:lpstr>
      <vt:lpstr>Automated CQS Bug Status Reporting</vt:lpstr>
      <vt:lpstr>Updated Regression Test Cases for CQS </vt:lpstr>
      <vt:lpstr>What I learned THIS Summer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anli</dc:creator>
  <cp:lastModifiedBy>anli</cp:lastModifiedBy>
  <cp:revision>502</cp:revision>
  <dcterms:created xsi:type="dcterms:W3CDTF">2013-08-08T19:36:32Z</dcterms:created>
  <dcterms:modified xsi:type="dcterms:W3CDTF">2014-08-08T02:24:36Z</dcterms:modified>
</cp:coreProperties>
</file>