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CAB4-395E-498A-8580-B7A759999663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E214-B599-4B8C-9BD5-7FA08F0F5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li.gatec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 Internship 2015</a:t>
            </a:r>
            <a:br>
              <a:rPr lang="en-US" dirty="0" smtClean="0"/>
            </a:br>
            <a:r>
              <a:rPr lang="en-US" dirty="0" err="1" smtClean="0"/>
              <a:t>ConnxtMD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smtClean="0"/>
              <a:t>Li</a:t>
            </a:r>
          </a:p>
          <a:p>
            <a:r>
              <a:rPr lang="en-US" dirty="0" smtClean="0"/>
              <a:t>6/2/15 – 7/31/15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Objective and Scope of Assignment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Objective</a:t>
            </a:r>
          </a:p>
          <a:p>
            <a:r>
              <a:rPr lang="en-US" sz="2400" dirty="0" smtClean="0"/>
              <a:t>To create </a:t>
            </a:r>
            <a:r>
              <a:rPr lang="en-US" sz="2400" dirty="0" err="1" smtClean="0"/>
              <a:t>Connxt</a:t>
            </a:r>
            <a:r>
              <a:rPr lang="en-US" sz="2400" dirty="0" smtClean="0"/>
              <a:t> automated testing</a:t>
            </a:r>
          </a:p>
          <a:p>
            <a:r>
              <a:rPr lang="en-US" sz="2400" dirty="0" smtClean="0"/>
              <a:t>To automate the retrieval of information from </a:t>
            </a:r>
            <a:r>
              <a:rPr lang="en-US" sz="2400" dirty="0" err="1" smtClean="0"/>
              <a:t>loggly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Assignment Scope</a:t>
            </a:r>
          </a:p>
          <a:p>
            <a:r>
              <a:rPr lang="en-US" sz="2400" dirty="0" smtClean="0"/>
              <a:t>Use any </a:t>
            </a:r>
            <a:r>
              <a:rPr lang="en-US" sz="2400" dirty="0" err="1" smtClean="0"/>
              <a:t>Connxt</a:t>
            </a:r>
            <a:r>
              <a:rPr lang="en-US" sz="2400" dirty="0" smtClean="0"/>
              <a:t> </a:t>
            </a:r>
            <a:r>
              <a:rPr lang="en-US" sz="2400" dirty="0" err="1" smtClean="0"/>
              <a:t>webserver</a:t>
            </a:r>
            <a:r>
              <a:rPr lang="en-US" sz="2400" dirty="0" smtClean="0"/>
              <a:t> to  test </a:t>
            </a:r>
            <a:r>
              <a:rPr lang="en-US" sz="2400" dirty="0" err="1" smtClean="0"/>
              <a:t>Connxt</a:t>
            </a:r>
            <a:r>
              <a:rPr lang="en-US" sz="2400" dirty="0" smtClean="0"/>
              <a:t>  current release</a:t>
            </a:r>
          </a:p>
          <a:p>
            <a:r>
              <a:rPr lang="en-US" sz="2400" dirty="0" smtClean="0"/>
              <a:t>Use </a:t>
            </a:r>
            <a:r>
              <a:rPr lang="en-US" sz="2400" dirty="0" smtClean="0"/>
              <a:t>the </a:t>
            </a:r>
            <a:r>
              <a:rPr lang="en-US" sz="2400" dirty="0" smtClean="0"/>
              <a:t>Selenium Internet Explorer </a:t>
            </a:r>
            <a:r>
              <a:rPr lang="en-US" sz="2400" dirty="0" err="1" smtClean="0"/>
              <a:t>WebDriver</a:t>
            </a:r>
            <a:r>
              <a:rPr lang="en-US" sz="2400" dirty="0" smtClean="0"/>
              <a:t> and Java</a:t>
            </a:r>
          </a:p>
          <a:p>
            <a:r>
              <a:rPr lang="en-US" sz="2400" dirty="0" smtClean="0"/>
              <a:t>Use Internet Explorer Version 8</a:t>
            </a:r>
          </a:p>
          <a:p>
            <a:r>
              <a:rPr lang="en-US" sz="2400" dirty="0" smtClean="0"/>
              <a:t>Build test cases for selected System Setup and Practice functions</a:t>
            </a:r>
          </a:p>
          <a:p>
            <a:r>
              <a:rPr lang="en-US" sz="2400" dirty="0" smtClean="0"/>
              <a:t>Retrieve </a:t>
            </a:r>
            <a:r>
              <a:rPr lang="en-US" sz="2400" dirty="0" err="1" smtClean="0"/>
              <a:t>C</a:t>
            </a:r>
            <a:r>
              <a:rPr lang="en-US" sz="2400" dirty="0" err="1" smtClean="0"/>
              <a:t>onnxt</a:t>
            </a:r>
            <a:r>
              <a:rPr lang="en-US" sz="2400" dirty="0" smtClean="0"/>
              <a:t> saved </a:t>
            </a:r>
            <a:r>
              <a:rPr lang="en-US" sz="2400" dirty="0" smtClean="0"/>
              <a:t>s</a:t>
            </a:r>
            <a:r>
              <a:rPr lang="en-US" sz="2400" dirty="0" smtClean="0"/>
              <a:t>earches and alerts from </a:t>
            </a:r>
            <a:r>
              <a:rPr lang="en-US" sz="2400" dirty="0" err="1" smtClean="0"/>
              <a:t>loggly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Accomplishments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Handled unexpected IE Driver crashes</a:t>
            </a:r>
          </a:p>
          <a:p>
            <a:r>
              <a:rPr lang="en-US" sz="2400" dirty="0" smtClean="0"/>
              <a:t>Created Java classes to support the automated testing</a:t>
            </a:r>
          </a:p>
          <a:p>
            <a:pPr lvl="1"/>
            <a:r>
              <a:rPr lang="en-US" sz="2000" dirty="0" smtClean="0"/>
              <a:t>Created reusable classes like Forms and Fields</a:t>
            </a:r>
          </a:p>
          <a:p>
            <a:pPr lvl="1"/>
            <a:r>
              <a:rPr lang="en-US" sz="2000" dirty="0" smtClean="0"/>
              <a:t>Created helper classes</a:t>
            </a:r>
          </a:p>
          <a:p>
            <a:r>
              <a:rPr lang="en-US" sz="2400" dirty="0" smtClean="0"/>
              <a:t>Wrote test suites for </a:t>
            </a:r>
            <a:r>
              <a:rPr lang="en-US" sz="2400" dirty="0" err="1" smtClean="0"/>
              <a:t>ConnxtMD</a:t>
            </a:r>
            <a:r>
              <a:rPr lang="en-US" sz="2400" dirty="0" smtClean="0"/>
              <a:t> system setup and practice functions</a:t>
            </a:r>
          </a:p>
          <a:p>
            <a:pPr lvl="1"/>
            <a:r>
              <a:rPr lang="en-US" sz="2000" dirty="0" smtClean="0"/>
              <a:t>System Setup Functions: Practices, Announcements, Billing Services, Claim Forms, Codes (Procedure, Modifier, Diagnosis, Pharmacy, and Transaction), Code Groups, Deposits, ERA Setup, External Links, External Providers</a:t>
            </a:r>
          </a:p>
          <a:p>
            <a:pPr lvl="1"/>
            <a:r>
              <a:rPr lang="en-US" sz="2000" dirty="0" smtClean="0"/>
              <a:t>Practice Functions: Person, Appointment, Task, Ticket, Lab Results</a:t>
            </a:r>
          </a:p>
          <a:p>
            <a:r>
              <a:rPr lang="en-US" sz="2400" dirty="0" smtClean="0"/>
              <a:t>Built </a:t>
            </a:r>
            <a:r>
              <a:rPr lang="en-US" sz="2400" dirty="0" err="1" smtClean="0"/>
              <a:t>runnable</a:t>
            </a:r>
            <a:r>
              <a:rPr lang="en-US" sz="2400" dirty="0" smtClean="0"/>
              <a:t> java classes to automate retrieval of </a:t>
            </a:r>
            <a:r>
              <a:rPr lang="en-US" sz="2400" dirty="0" err="1" smtClean="0"/>
              <a:t>Connxt</a:t>
            </a:r>
            <a:r>
              <a:rPr lang="en-US" sz="2400" dirty="0" smtClean="0"/>
              <a:t> </a:t>
            </a:r>
            <a:r>
              <a:rPr lang="en-US" sz="2400" dirty="0" err="1" smtClean="0"/>
              <a:t>loggly</a:t>
            </a:r>
            <a:r>
              <a:rPr lang="en-US" sz="2400" dirty="0" smtClean="0"/>
              <a:t> status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Where Things 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PRX05530.teampraxis.com:</a:t>
            </a:r>
          </a:p>
          <a:p>
            <a:pPr>
              <a:buNone/>
            </a:pPr>
            <a:r>
              <a:rPr lang="en-US" sz="2400" dirty="0" smtClean="0"/>
              <a:t>C:\ConnxtMD – This contains the source code for </a:t>
            </a:r>
            <a:r>
              <a:rPr lang="en-US" sz="2400" dirty="0" err="1" smtClean="0"/>
              <a:t>Connxt</a:t>
            </a:r>
            <a:r>
              <a:rPr lang="en-US" sz="2400" dirty="0" smtClean="0"/>
              <a:t> automation</a:t>
            </a:r>
          </a:p>
          <a:p>
            <a:pPr>
              <a:buNone/>
            </a:pPr>
            <a:r>
              <a:rPr lang="en-US" sz="2400" dirty="0" smtClean="0"/>
              <a:t>C:\Loggly – This contains the source code for automated data retrieval on </a:t>
            </a:r>
            <a:r>
              <a:rPr lang="en-US" sz="2400" dirty="0" err="1" smtClean="0"/>
              <a:t>Loggly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Both of the above will be on the</a:t>
            </a:r>
            <a:r>
              <a:rPr lang="en-US" sz="2400" dirty="0" smtClean="0"/>
              <a:t> </a:t>
            </a:r>
            <a:r>
              <a:rPr lang="en-US" sz="2400" dirty="0" smtClean="0"/>
              <a:t>Gumbo repository of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Configuration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</a:t>
            </a:r>
            <a:r>
              <a:rPr lang="en-US" sz="2400" dirty="0" err="1" smtClean="0"/>
              <a:t>IEDriverServer</a:t>
            </a:r>
            <a:r>
              <a:rPr lang="en-US" sz="2400" dirty="0" smtClean="0"/>
              <a:t> </a:t>
            </a:r>
            <a:r>
              <a:rPr lang="en-US" sz="2400" dirty="0" smtClean="0"/>
              <a:t> &amp; </a:t>
            </a:r>
            <a:r>
              <a:rPr lang="en-US" sz="2400" dirty="0" smtClean="0"/>
              <a:t>Selenium-Server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://selenium-release.storage.googleapis.com/index.html</a:t>
            </a:r>
            <a:endParaRPr lang="en-US" sz="2400" dirty="0" smtClean="0"/>
          </a:p>
          <a:p>
            <a:r>
              <a:rPr lang="en-US" sz="2400" dirty="0" smtClean="0"/>
              <a:t>Install Java 8 and Eclipse IDE</a:t>
            </a:r>
          </a:p>
          <a:p>
            <a:r>
              <a:rPr lang="en-US" sz="2400" dirty="0" smtClean="0"/>
              <a:t>Install IE 8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</a:t>
            </a:r>
            <a:r>
              <a:rPr lang="en-US" sz="3200" b="1" dirty="0" err="1" smtClean="0"/>
              <a:t>ConnxtMD</a:t>
            </a:r>
            <a:r>
              <a:rPr lang="en-US" sz="3200" b="1" dirty="0" smtClean="0"/>
              <a:t> (Demo)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Eclipse</a:t>
            </a:r>
          </a:p>
          <a:p>
            <a:r>
              <a:rPr lang="en-US" sz="2400" dirty="0" smtClean="0"/>
              <a:t>Select C:\ConnxtMD as the workspace</a:t>
            </a:r>
          </a:p>
          <a:p>
            <a:r>
              <a:rPr lang="en-US" sz="2400" dirty="0" smtClean="0"/>
              <a:t>Open the package </a:t>
            </a:r>
            <a:r>
              <a:rPr lang="en-US" sz="2400" dirty="0" err="1" smtClean="0"/>
              <a:t>runnables</a:t>
            </a:r>
            <a:endParaRPr lang="en-US" sz="2400" dirty="0" smtClean="0"/>
          </a:p>
          <a:p>
            <a:r>
              <a:rPr lang="en-US" sz="2400" dirty="0" smtClean="0"/>
              <a:t>Open the java file RunSystemSetup.java and choose Run-&gt;Run (or press ctrl + f11) to run the System Setup functions</a:t>
            </a:r>
          </a:p>
          <a:p>
            <a:r>
              <a:rPr lang="en-US" sz="2400" dirty="0" smtClean="0"/>
              <a:t>Open the java file RunPractice.java and choose </a:t>
            </a:r>
            <a:r>
              <a:rPr lang="en-US" sz="2400" dirty="0" smtClean="0"/>
              <a:t>Run-&gt;Run (or press ctrl + f11</a:t>
            </a:r>
            <a:r>
              <a:rPr lang="en-US" sz="2400" dirty="0" smtClean="0"/>
              <a:t>) </a:t>
            </a:r>
            <a:r>
              <a:rPr lang="en-US" sz="2400" dirty="0" smtClean="0"/>
              <a:t>to run the </a:t>
            </a:r>
            <a:r>
              <a:rPr lang="en-US" sz="2400" dirty="0" smtClean="0"/>
              <a:t>Practice functions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i="1" dirty="0" smtClean="0"/>
              <a:t>The </a:t>
            </a:r>
            <a:r>
              <a:rPr lang="en-US" sz="2000" i="1" dirty="0" err="1" smtClean="0"/>
              <a:t>ConnxtMD</a:t>
            </a:r>
            <a:r>
              <a:rPr lang="en-US" sz="2000" i="1" dirty="0" smtClean="0"/>
              <a:t> test automation program opens IE8 that logs </a:t>
            </a:r>
            <a:r>
              <a:rPr lang="en-US" sz="2000" i="1" dirty="0" smtClean="0"/>
              <a:t>into an </a:t>
            </a:r>
            <a:r>
              <a:rPr lang="en-US" sz="2000" i="1" dirty="0" smtClean="0"/>
              <a:t>account, add, edits, searches, and deletes items from both the system setup and the </a:t>
            </a:r>
            <a:r>
              <a:rPr lang="en-US" sz="2000" i="1" dirty="0" smtClean="0"/>
              <a:t>practice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</a:t>
            </a:r>
            <a:r>
              <a:rPr lang="en-US" sz="3200" b="1" dirty="0" err="1" smtClean="0"/>
              <a:t>Loggly</a:t>
            </a:r>
            <a:r>
              <a:rPr lang="en-US" sz="3200" b="1" dirty="0" smtClean="0"/>
              <a:t> (Demo)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Eclipse</a:t>
            </a:r>
          </a:p>
          <a:p>
            <a:r>
              <a:rPr lang="en-US" sz="2400" dirty="0" smtClean="0"/>
              <a:t>Select C:\Loggly as the workspace</a:t>
            </a:r>
          </a:p>
          <a:p>
            <a:r>
              <a:rPr lang="en-US" sz="2400" dirty="0" smtClean="0"/>
              <a:t>Open the package </a:t>
            </a:r>
            <a:r>
              <a:rPr lang="en-US" sz="2400" dirty="0" err="1" smtClean="0"/>
              <a:t>runnables</a:t>
            </a:r>
            <a:endParaRPr lang="en-US" sz="2400" dirty="0" smtClean="0"/>
          </a:p>
          <a:p>
            <a:r>
              <a:rPr lang="en-US" sz="2400" dirty="0" smtClean="0"/>
              <a:t>Open the java file CollectSavedSearches.java and choose Run-&gt;Run (or press ctrl + f11) to retrieve the searches from </a:t>
            </a:r>
            <a:r>
              <a:rPr lang="en-US" sz="2400" dirty="0" err="1" smtClean="0"/>
              <a:t>loggly</a:t>
            </a:r>
            <a:endParaRPr lang="en-US" sz="2400" dirty="0" smtClean="0"/>
          </a:p>
          <a:p>
            <a:r>
              <a:rPr lang="en-US" sz="2400" dirty="0" smtClean="0"/>
              <a:t>Open the java file CollectAlerts.java and choose </a:t>
            </a:r>
            <a:r>
              <a:rPr lang="en-US" sz="2400" dirty="0" smtClean="0"/>
              <a:t>Run-&gt;Run (or press ctrl + f11</a:t>
            </a:r>
            <a:r>
              <a:rPr lang="en-US" sz="2400" dirty="0" smtClean="0"/>
              <a:t>) </a:t>
            </a:r>
            <a:r>
              <a:rPr lang="en-US" sz="2400" dirty="0" smtClean="0"/>
              <a:t>to </a:t>
            </a:r>
            <a:r>
              <a:rPr lang="en-US" sz="2400" dirty="0" smtClean="0"/>
              <a:t>retrieve alerts from </a:t>
            </a:r>
            <a:r>
              <a:rPr lang="en-US" sz="2400" dirty="0" err="1" smtClean="0"/>
              <a:t>loggly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i="1" dirty="0" smtClean="0"/>
              <a:t>The </a:t>
            </a:r>
            <a:r>
              <a:rPr lang="en-US" sz="2000" i="1" dirty="0" err="1" smtClean="0"/>
              <a:t>Loggly</a:t>
            </a:r>
            <a:r>
              <a:rPr lang="en-US" sz="2000" i="1" dirty="0" smtClean="0"/>
              <a:t> </a:t>
            </a:r>
            <a:r>
              <a:rPr lang="en-US" sz="2000" i="1" dirty="0" smtClean="0"/>
              <a:t>automation program opens </a:t>
            </a:r>
            <a:r>
              <a:rPr lang="en-US" sz="2000" i="1" dirty="0" err="1" smtClean="0"/>
              <a:t>firefox</a:t>
            </a:r>
            <a:r>
              <a:rPr lang="en-US" sz="2000" i="1" dirty="0" smtClean="0"/>
              <a:t> </a:t>
            </a:r>
            <a:r>
              <a:rPr lang="en-US" sz="2000" i="1" dirty="0" smtClean="0"/>
              <a:t>that logs </a:t>
            </a:r>
            <a:r>
              <a:rPr lang="en-US" sz="2000" i="1" dirty="0" smtClean="0"/>
              <a:t>into </a:t>
            </a:r>
            <a:r>
              <a:rPr lang="en-US" sz="2000" i="1" dirty="0" err="1" smtClean="0"/>
              <a:t>tpautomagic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loggly</a:t>
            </a:r>
            <a:r>
              <a:rPr lang="en-US" sz="2000" i="1" dirty="0" smtClean="0"/>
              <a:t> account and retrieves saved searches and alerts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test currently uses devtest3. To use test4 or another </a:t>
            </a:r>
            <a:r>
              <a:rPr lang="en-US" sz="2400" dirty="0" err="1" smtClean="0"/>
              <a:t>ConnxtMD</a:t>
            </a:r>
            <a:r>
              <a:rPr lang="en-US" sz="2400" dirty="0" smtClean="0"/>
              <a:t> site, change the value of the constant link in GeneralValues.java</a:t>
            </a:r>
          </a:p>
          <a:p>
            <a:r>
              <a:rPr lang="en-US" sz="2400" dirty="0" smtClean="0"/>
              <a:t>When moving the files to another computer, you have to be aware of th</a:t>
            </a:r>
            <a:r>
              <a:rPr lang="en-US" sz="2400" dirty="0" smtClean="0"/>
              <a:t>e possibility that your IE Driver will be in a different location. If so, change the constant </a:t>
            </a:r>
            <a:r>
              <a:rPr lang="en-US" sz="2400" b="1" i="1" dirty="0" err="1" smtClean="0"/>
              <a:t>ieDriverPath</a:t>
            </a:r>
            <a:r>
              <a:rPr lang="en-US" sz="2400" b="1" i="1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smtClean="0"/>
              <a:t>GeneralValues.java</a:t>
            </a:r>
          </a:p>
          <a:p>
            <a:r>
              <a:rPr lang="en-US" sz="2400" dirty="0" smtClean="0"/>
              <a:t>When changing the login values, edit the form values in GeneralValues.java</a:t>
            </a:r>
          </a:p>
          <a:p>
            <a:r>
              <a:rPr lang="en-US" sz="2400" dirty="0" smtClean="0"/>
              <a:t>The same actions apply to </a:t>
            </a:r>
            <a:r>
              <a:rPr lang="en-US" sz="2400" dirty="0" err="1" smtClean="0"/>
              <a:t>loggly</a:t>
            </a:r>
            <a:r>
              <a:rPr lang="en-US" sz="2400" dirty="0" smtClean="0"/>
              <a:t> as well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Q&amp;A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questions?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Thanks </a:t>
            </a:r>
            <a:r>
              <a:rPr lang="en-US" sz="2400" dirty="0" smtClean="0"/>
              <a:t>to </a:t>
            </a:r>
            <a:r>
              <a:rPr lang="en-US" sz="2400" dirty="0" smtClean="0"/>
              <a:t>the team for offering me another opportunity for a</a:t>
            </a:r>
          </a:p>
          <a:p>
            <a:pPr>
              <a:buNone/>
            </a:pPr>
            <a:r>
              <a:rPr lang="en-US" sz="2400" dirty="0" smtClean="0"/>
              <a:t>great summer internship. I enjoyed working with all of you. </a:t>
            </a:r>
          </a:p>
          <a:p>
            <a:pPr>
              <a:buNone/>
            </a:pPr>
            <a:r>
              <a:rPr lang="en-US" sz="2400" dirty="0" smtClean="0"/>
              <a:t>Please keep in touch.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My </a:t>
            </a:r>
            <a:r>
              <a:rPr lang="en-US" sz="2400" dirty="0" smtClean="0"/>
              <a:t>email</a:t>
            </a:r>
            <a:r>
              <a:rPr lang="en-US" sz="2400" smtClean="0"/>
              <a:t>: </a:t>
            </a:r>
            <a:r>
              <a:rPr lang="en-US" sz="2400" smtClean="0">
                <a:hlinkClick r:id="rId2"/>
              </a:rPr>
              <a:t>andrewli.gatech@gmail.com</a:t>
            </a:r>
            <a:r>
              <a:rPr lang="en-US" sz="2400" smtClean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My phone: </a:t>
            </a:r>
            <a:r>
              <a:rPr lang="en-US" sz="2400" dirty="0" smtClean="0"/>
              <a:t>(770)866-1429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464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Summer Internship 2015 ConnxtMD Automated Testing</vt:lpstr>
      <vt:lpstr>Objective and Scope of Assignment</vt:lpstr>
      <vt:lpstr>Accomplishments</vt:lpstr>
      <vt:lpstr>Where Things Are</vt:lpstr>
      <vt:lpstr>Configuration</vt:lpstr>
      <vt:lpstr>Execution ConnxtMD (Demo)</vt:lpstr>
      <vt:lpstr>Execution Loggly (Demo)</vt:lpstr>
      <vt:lpstr>Tips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anli</dc:creator>
  <cp:lastModifiedBy>anli</cp:lastModifiedBy>
  <cp:revision>27</cp:revision>
  <dcterms:created xsi:type="dcterms:W3CDTF">2015-07-30T03:09:24Z</dcterms:created>
  <dcterms:modified xsi:type="dcterms:W3CDTF">2015-07-30T09:38:26Z</dcterms:modified>
</cp:coreProperties>
</file>