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62" r:id="rId5"/>
    <p:sldId id="263" r:id="rId6"/>
    <p:sldId id="264" r:id="rId7"/>
    <p:sldId id="265" r:id="rId8"/>
    <p:sldId id="259" r:id="rId9"/>
    <p:sldId id="266" r:id="rId10"/>
    <p:sldId id="267" r:id="rId11"/>
    <p:sldId id="268" r:id="rId12"/>
    <p:sldId id="260"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AB9651-C8CE-4885-8915-A93DD091203A}" type="datetimeFigureOut">
              <a:rPr lang="en-US" smtClean="0"/>
              <a:pPr/>
              <a:t>7/31/2015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2D719E-DF34-4E12-AAD1-5ED2E92DAB3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AB9651-C8CE-4885-8915-A93DD091203A}" type="datetimeFigureOut">
              <a:rPr lang="en-US" smtClean="0"/>
              <a:pPr/>
              <a:t>7/31/2015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2D719E-DF34-4E12-AAD1-5ED2E92DAB3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AB9651-C8CE-4885-8915-A93DD091203A}" type="datetimeFigureOut">
              <a:rPr lang="en-US" smtClean="0"/>
              <a:pPr/>
              <a:t>7/31/2015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2D719E-DF34-4E12-AAD1-5ED2E92DAB3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AB9651-C8CE-4885-8915-A93DD091203A}" type="datetimeFigureOut">
              <a:rPr lang="en-US" smtClean="0"/>
              <a:pPr/>
              <a:t>7/31/2015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2D719E-DF34-4E12-AAD1-5ED2E92DAB3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AB9651-C8CE-4885-8915-A93DD091203A}" type="datetimeFigureOut">
              <a:rPr lang="en-US" smtClean="0"/>
              <a:pPr/>
              <a:t>7/31/2015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2D719E-DF34-4E12-AAD1-5ED2E92DAB3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AB9651-C8CE-4885-8915-A93DD091203A}" type="datetimeFigureOut">
              <a:rPr lang="en-US" smtClean="0"/>
              <a:pPr/>
              <a:t>7/31/2015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2D719E-DF34-4E12-AAD1-5ED2E92DAB3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AB9651-C8CE-4885-8915-A93DD091203A}" type="datetimeFigureOut">
              <a:rPr lang="en-US" smtClean="0"/>
              <a:pPr/>
              <a:t>7/31/2015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2D719E-DF34-4E12-AAD1-5ED2E92DAB3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AB9651-C8CE-4885-8915-A93DD091203A}" type="datetimeFigureOut">
              <a:rPr lang="en-US" smtClean="0"/>
              <a:pPr/>
              <a:t>7/31/2015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2D719E-DF34-4E12-AAD1-5ED2E92DAB3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AB9651-C8CE-4885-8915-A93DD091203A}" type="datetimeFigureOut">
              <a:rPr lang="en-US" smtClean="0"/>
              <a:pPr/>
              <a:t>7/31/2015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2D719E-DF34-4E12-AAD1-5ED2E92DAB3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AB9651-C8CE-4885-8915-A93DD091203A}" type="datetimeFigureOut">
              <a:rPr lang="en-US" smtClean="0"/>
              <a:pPr/>
              <a:t>7/31/2015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2D719E-DF34-4E12-AAD1-5ED2E92DAB3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AB9651-C8CE-4885-8915-A93DD091203A}" type="datetimeFigureOut">
              <a:rPr lang="en-US" smtClean="0"/>
              <a:pPr/>
              <a:t>7/31/2015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2D719E-DF34-4E12-AAD1-5ED2E92DAB3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AB9651-C8CE-4885-8915-A93DD091203A}" type="datetimeFigureOut">
              <a:rPr lang="en-US" smtClean="0"/>
              <a:pPr/>
              <a:t>7/31/2015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2D719E-DF34-4E12-AAD1-5ED2E92DAB3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elenium-release.storage.googleapis.com/index.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TeamPraxisLLC/gumbo"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t>Configuring </a:t>
            </a:r>
            <a:r>
              <a:rPr lang="en-US" sz="3200" dirty="0" err="1" smtClean="0"/>
              <a:t>ConnxtMD</a:t>
            </a:r>
            <a:r>
              <a:rPr lang="en-US" sz="3200" dirty="0" smtClean="0"/>
              <a:t> Automation</a:t>
            </a:r>
            <a:endParaRPr lang="en-US" sz="3200"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Opening Andrew_Summer2015</a:t>
            </a:r>
            <a:br>
              <a:rPr lang="en-US" dirty="0" smtClean="0"/>
            </a:br>
            <a:r>
              <a:rPr lang="en-US" sz="2400" dirty="0" smtClean="0"/>
              <a:t>Open gumbo-master, then open Andrew_Summer2015</a:t>
            </a:r>
            <a:endParaRPr lang="en-US" dirty="0"/>
          </a:p>
        </p:txBody>
      </p:sp>
      <p:pic>
        <p:nvPicPr>
          <p:cNvPr id="7170" name="Picture 2"/>
          <p:cNvPicPr>
            <a:picLocks noGrp="1" noChangeAspect="1" noChangeArrowheads="1"/>
          </p:cNvPicPr>
          <p:nvPr>
            <p:ph idx="1"/>
          </p:nvPr>
        </p:nvPicPr>
        <p:blipFill>
          <a:blip r:embed="rId2"/>
          <a:srcRect/>
          <a:stretch>
            <a:fillRect/>
          </a:stretch>
        </p:blipFill>
        <p:spPr bwMode="auto">
          <a:xfrm>
            <a:off x="1066800" y="1524000"/>
            <a:ext cx="6888669" cy="4525963"/>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Move the folder </a:t>
            </a:r>
            <a:r>
              <a:rPr lang="en-US" dirty="0" err="1" smtClean="0"/>
              <a:t>ConnxtMD</a:t>
            </a:r>
            <a:r>
              <a:rPr lang="en-US" dirty="0" smtClean="0"/>
              <a:t> to Computer</a:t>
            </a:r>
            <a:endParaRPr lang="en-US" dirty="0"/>
          </a:p>
        </p:txBody>
      </p:sp>
      <p:pic>
        <p:nvPicPr>
          <p:cNvPr id="8194" name="Picture 2"/>
          <p:cNvPicPr>
            <a:picLocks noGrp="1" noChangeAspect="1" noChangeArrowheads="1"/>
          </p:cNvPicPr>
          <p:nvPr>
            <p:ph idx="1"/>
          </p:nvPr>
        </p:nvPicPr>
        <p:blipFill>
          <a:blip r:embed="rId2"/>
          <a:srcRect/>
          <a:stretch>
            <a:fillRect/>
          </a:stretch>
        </p:blipFill>
        <p:spPr bwMode="auto">
          <a:xfrm>
            <a:off x="1183176" y="1600200"/>
            <a:ext cx="6777648" cy="4525963"/>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up eclipse</a:t>
            </a:r>
            <a:endParaRPr lang="en-US" dirty="0"/>
          </a:p>
        </p:txBody>
      </p:sp>
      <p:sp>
        <p:nvSpPr>
          <p:cNvPr id="3" name="Content Placeholder 2"/>
          <p:cNvSpPr>
            <a:spLocks noGrp="1"/>
          </p:cNvSpPr>
          <p:nvPr>
            <p:ph idx="1"/>
          </p:nvPr>
        </p:nvSpPr>
        <p:spPr/>
        <p:txBody>
          <a:bodyPr/>
          <a:lstStyle/>
          <a:p>
            <a:r>
              <a:rPr lang="en-US" dirty="0" smtClean="0"/>
              <a:t>If you haven’t done so already, download eclipse.</a:t>
            </a:r>
          </a:p>
          <a:p>
            <a:r>
              <a:rPr lang="en-US" dirty="0" smtClean="0"/>
              <a:t>Open eclipse and select the folder that you moved onto your computer as your workspace.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the workspace</a:t>
            </a:r>
            <a:endParaRPr lang="en-US" dirty="0"/>
          </a:p>
        </p:txBody>
      </p:sp>
      <p:pic>
        <p:nvPicPr>
          <p:cNvPr id="9218" name="Picture 2"/>
          <p:cNvPicPr>
            <a:picLocks noGrp="1" noChangeAspect="1" noChangeArrowheads="1"/>
          </p:cNvPicPr>
          <p:nvPr>
            <p:ph idx="1"/>
          </p:nvPr>
        </p:nvPicPr>
        <p:blipFill>
          <a:blip r:embed="rId2"/>
          <a:srcRect/>
          <a:stretch>
            <a:fillRect/>
          </a:stretch>
        </p:blipFill>
        <p:spPr bwMode="auto">
          <a:xfrm>
            <a:off x="457200" y="2536386"/>
            <a:ext cx="8229600" cy="2653591"/>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Right click the existing project and click properties</a:t>
            </a:r>
            <a:endParaRPr lang="en-US" dirty="0"/>
          </a:p>
        </p:txBody>
      </p:sp>
      <p:pic>
        <p:nvPicPr>
          <p:cNvPr id="10242" name="Picture 2"/>
          <p:cNvPicPr>
            <a:picLocks noGrp="1" noChangeAspect="1" noChangeArrowheads="1"/>
          </p:cNvPicPr>
          <p:nvPr>
            <p:ph idx="1"/>
          </p:nvPr>
        </p:nvPicPr>
        <p:blipFill>
          <a:blip r:embed="rId2"/>
          <a:srcRect/>
          <a:stretch>
            <a:fillRect/>
          </a:stretch>
        </p:blipFill>
        <p:spPr bwMode="auto">
          <a:xfrm>
            <a:off x="951229" y="1600200"/>
            <a:ext cx="7241541" cy="4525963"/>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Go to Java Build Path and go to the libraries tab, then remove all jars except the JRE System Library</a:t>
            </a:r>
            <a:endParaRPr lang="en-US" sz="3200" dirty="0"/>
          </a:p>
        </p:txBody>
      </p:sp>
      <p:pic>
        <p:nvPicPr>
          <p:cNvPr id="11266" name="Picture 2"/>
          <p:cNvPicPr>
            <a:picLocks noGrp="1" noChangeAspect="1" noChangeArrowheads="1"/>
          </p:cNvPicPr>
          <p:nvPr>
            <p:ph idx="1"/>
          </p:nvPr>
        </p:nvPicPr>
        <p:blipFill>
          <a:blip r:embed="rId2"/>
          <a:srcRect/>
          <a:stretch>
            <a:fillRect/>
          </a:stretch>
        </p:blipFill>
        <p:spPr bwMode="auto">
          <a:xfrm>
            <a:off x="1295400" y="1828800"/>
            <a:ext cx="6542633" cy="453328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on Add External JARs</a:t>
            </a:r>
            <a:endParaRPr lang="en-US" dirty="0"/>
          </a:p>
        </p:txBody>
      </p:sp>
      <p:pic>
        <p:nvPicPr>
          <p:cNvPr id="12290" name="Picture 2"/>
          <p:cNvPicPr>
            <a:picLocks noGrp="1" noChangeAspect="1" noChangeArrowheads="1"/>
          </p:cNvPicPr>
          <p:nvPr>
            <p:ph idx="1"/>
          </p:nvPr>
        </p:nvPicPr>
        <p:blipFill>
          <a:blip r:embed="rId2"/>
          <a:srcRect/>
          <a:stretch>
            <a:fillRect/>
          </a:stretch>
        </p:blipFill>
        <p:spPr bwMode="auto">
          <a:xfrm>
            <a:off x="2081019" y="1600200"/>
            <a:ext cx="4981962" cy="4525963"/>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 to the folder you moved your selenium-server files to.</a:t>
            </a:r>
            <a:endParaRPr lang="en-US" dirty="0"/>
          </a:p>
        </p:txBody>
      </p:sp>
      <p:pic>
        <p:nvPicPr>
          <p:cNvPr id="13314" name="Picture 2"/>
          <p:cNvPicPr>
            <a:picLocks noGrp="1" noChangeAspect="1" noChangeArrowheads="1"/>
          </p:cNvPicPr>
          <p:nvPr>
            <p:ph idx="1"/>
          </p:nvPr>
        </p:nvPicPr>
        <p:blipFill>
          <a:blip r:embed="rId2"/>
          <a:srcRect/>
          <a:stretch>
            <a:fillRect/>
          </a:stretch>
        </p:blipFill>
        <p:spPr bwMode="auto">
          <a:xfrm>
            <a:off x="2125533" y="1600200"/>
            <a:ext cx="4892933" cy="4525963"/>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both of the jar files</a:t>
            </a:r>
            <a:endParaRPr lang="en-US" dirty="0"/>
          </a:p>
        </p:txBody>
      </p:sp>
      <p:pic>
        <p:nvPicPr>
          <p:cNvPr id="14338" name="Picture 2"/>
          <p:cNvPicPr>
            <a:picLocks noGrp="1" noChangeAspect="1" noChangeArrowheads="1"/>
          </p:cNvPicPr>
          <p:nvPr>
            <p:ph idx="1"/>
          </p:nvPr>
        </p:nvPicPr>
        <p:blipFill>
          <a:blip r:embed="rId2"/>
          <a:srcRect/>
          <a:stretch>
            <a:fillRect/>
          </a:stretch>
        </p:blipFill>
        <p:spPr bwMode="auto">
          <a:xfrm>
            <a:off x="2209800" y="1752600"/>
            <a:ext cx="4892933" cy="4525963"/>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Once selected, press open</a:t>
            </a:r>
            <a:endParaRPr lang="en-US" dirty="0"/>
          </a:p>
        </p:txBody>
      </p:sp>
      <p:pic>
        <p:nvPicPr>
          <p:cNvPr id="4" name="Picture 5"/>
          <p:cNvPicPr>
            <a:picLocks noGrp="1" noChangeAspect="1" noChangeArrowheads="1"/>
          </p:cNvPicPr>
          <p:nvPr>
            <p:ph idx="1"/>
          </p:nvPr>
        </p:nvPicPr>
        <p:blipFill>
          <a:blip r:embed="rId2"/>
          <a:srcRect/>
          <a:stretch>
            <a:fillRect/>
          </a:stretch>
        </p:blipFill>
        <p:spPr bwMode="auto">
          <a:xfrm>
            <a:off x="2125533" y="1600200"/>
            <a:ext cx="4892933" cy="4525963"/>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you’ll need beforehand.</a:t>
            </a:r>
            <a:endParaRPr lang="en-US" dirty="0"/>
          </a:p>
        </p:txBody>
      </p:sp>
      <p:sp>
        <p:nvSpPr>
          <p:cNvPr id="3" name="Content Placeholder 2"/>
          <p:cNvSpPr>
            <a:spLocks noGrp="1"/>
          </p:cNvSpPr>
          <p:nvPr>
            <p:ph idx="1"/>
          </p:nvPr>
        </p:nvSpPr>
        <p:spPr/>
        <p:txBody>
          <a:bodyPr/>
          <a:lstStyle/>
          <a:p>
            <a:r>
              <a:rPr lang="en-US" dirty="0" smtClean="0"/>
              <a:t>Internet Explorer Version 8</a:t>
            </a:r>
          </a:p>
          <a:p>
            <a:r>
              <a:rPr lang="en-US" dirty="0" smtClean="0"/>
              <a:t>Java 8, which is to already be put in your Path environmental variable.</a:t>
            </a:r>
          </a:p>
          <a:p>
            <a:r>
              <a:rPr lang="en-US" dirty="0" smtClean="0"/>
              <a:t>Eclipse IDE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Add External Jars again</a:t>
            </a:r>
            <a:endParaRPr lang="en-US" dirty="0"/>
          </a:p>
        </p:txBody>
      </p:sp>
      <p:pic>
        <p:nvPicPr>
          <p:cNvPr id="15362" name="Picture 2"/>
          <p:cNvPicPr>
            <a:picLocks noGrp="1" noChangeAspect="1" noChangeArrowheads="1"/>
          </p:cNvPicPr>
          <p:nvPr>
            <p:ph idx="1"/>
          </p:nvPr>
        </p:nvPicPr>
        <p:blipFill>
          <a:blip r:embed="rId2"/>
          <a:srcRect/>
          <a:stretch>
            <a:fillRect/>
          </a:stretch>
        </p:blipFill>
        <p:spPr bwMode="auto">
          <a:xfrm>
            <a:off x="2081019" y="1600200"/>
            <a:ext cx="4981962" cy="4525963"/>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 into the </a:t>
            </a:r>
            <a:r>
              <a:rPr lang="en-US" dirty="0" err="1" smtClean="0"/>
              <a:t>libs</a:t>
            </a:r>
            <a:r>
              <a:rPr lang="en-US" dirty="0" smtClean="0"/>
              <a:t> folder</a:t>
            </a:r>
            <a:endParaRPr lang="en-US" dirty="0"/>
          </a:p>
        </p:txBody>
      </p:sp>
      <p:pic>
        <p:nvPicPr>
          <p:cNvPr id="16386" name="Picture 2"/>
          <p:cNvPicPr>
            <a:picLocks noGrp="1" noChangeAspect="1" noChangeArrowheads="1"/>
          </p:cNvPicPr>
          <p:nvPr>
            <p:ph idx="1"/>
          </p:nvPr>
        </p:nvPicPr>
        <p:blipFill>
          <a:blip r:embed="rId2"/>
          <a:srcRect/>
          <a:stretch>
            <a:fillRect/>
          </a:stretch>
        </p:blipFill>
        <p:spPr bwMode="auto">
          <a:xfrm>
            <a:off x="2125533" y="1600200"/>
            <a:ext cx="4892933" cy="4525963"/>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all of the jar files</a:t>
            </a:r>
            <a:endParaRPr lang="en-US" dirty="0"/>
          </a:p>
        </p:txBody>
      </p:sp>
      <p:pic>
        <p:nvPicPr>
          <p:cNvPr id="17410" name="Picture 2"/>
          <p:cNvPicPr>
            <a:picLocks noGrp="1" noChangeAspect="1" noChangeArrowheads="1"/>
          </p:cNvPicPr>
          <p:nvPr>
            <p:ph idx="1"/>
          </p:nvPr>
        </p:nvPicPr>
        <p:blipFill>
          <a:blip r:embed="rId2"/>
          <a:srcRect/>
          <a:stretch>
            <a:fillRect/>
          </a:stretch>
        </p:blipFill>
        <p:spPr bwMode="auto">
          <a:xfrm>
            <a:off x="2125533" y="1600200"/>
            <a:ext cx="4892933" cy="4525963"/>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“Open”</a:t>
            </a:r>
            <a:endParaRPr lang="en-US" dirty="0"/>
          </a:p>
        </p:txBody>
      </p:sp>
      <p:pic>
        <p:nvPicPr>
          <p:cNvPr id="18434" name="Picture 2"/>
          <p:cNvPicPr>
            <a:picLocks noGrp="1" noChangeAspect="1" noChangeArrowheads="1"/>
          </p:cNvPicPr>
          <p:nvPr>
            <p:ph idx="1"/>
          </p:nvPr>
        </p:nvPicPr>
        <p:blipFill>
          <a:blip r:embed="rId2"/>
          <a:srcRect/>
          <a:stretch>
            <a:fillRect/>
          </a:stretch>
        </p:blipFill>
        <p:spPr bwMode="auto">
          <a:xfrm>
            <a:off x="2125533" y="1600200"/>
            <a:ext cx="4892933" cy="4525963"/>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OK</a:t>
            </a:r>
            <a:endParaRPr lang="en-US" dirty="0"/>
          </a:p>
        </p:txBody>
      </p:sp>
      <p:pic>
        <p:nvPicPr>
          <p:cNvPr id="19458" name="Picture 2"/>
          <p:cNvPicPr>
            <a:picLocks noGrp="1" noChangeAspect="1" noChangeArrowheads="1"/>
          </p:cNvPicPr>
          <p:nvPr>
            <p:ph idx="1"/>
          </p:nvPr>
        </p:nvPicPr>
        <p:blipFill>
          <a:blip r:embed="rId2"/>
          <a:srcRect/>
          <a:stretch>
            <a:fillRect/>
          </a:stretch>
        </p:blipFill>
        <p:spPr bwMode="auto">
          <a:xfrm>
            <a:off x="2081019" y="1600200"/>
            <a:ext cx="4981962" cy="4525963"/>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t>In Package Explorer, open Automation (Project) &gt;&gt; </a:t>
            </a:r>
            <a:r>
              <a:rPr lang="en-US" sz="3200" dirty="0" err="1" smtClean="0"/>
              <a:t>src</a:t>
            </a:r>
            <a:r>
              <a:rPr lang="en-US" sz="3200" dirty="0" smtClean="0"/>
              <a:t> folder (source) &gt;&gt; values (package) &gt;&gt; GeneralValues.java (class)</a:t>
            </a:r>
            <a:endParaRPr lang="en-US" sz="3200" dirty="0"/>
          </a:p>
        </p:txBody>
      </p:sp>
      <p:pic>
        <p:nvPicPr>
          <p:cNvPr id="20482" name="Picture 2"/>
          <p:cNvPicPr>
            <a:picLocks noGrp="1" noChangeAspect="1" noChangeArrowheads="1"/>
          </p:cNvPicPr>
          <p:nvPr>
            <p:ph idx="1"/>
          </p:nvPr>
        </p:nvPicPr>
        <p:blipFill>
          <a:blip r:embed="rId2"/>
          <a:srcRect/>
          <a:stretch>
            <a:fillRect/>
          </a:stretch>
        </p:blipFill>
        <p:spPr bwMode="auto">
          <a:xfrm>
            <a:off x="2071687" y="1753394"/>
            <a:ext cx="5000625" cy="4219575"/>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Make sure the program knows the location of the IE Driver!!!</a:t>
            </a:r>
            <a:endParaRPr lang="en-US" dirty="0"/>
          </a:p>
        </p:txBody>
      </p:sp>
      <p:sp>
        <p:nvSpPr>
          <p:cNvPr id="5" name="Content Placeholder 4"/>
          <p:cNvSpPr>
            <a:spLocks noGrp="1"/>
          </p:cNvSpPr>
          <p:nvPr>
            <p:ph idx="1"/>
          </p:nvPr>
        </p:nvSpPr>
        <p:spPr/>
        <p:txBody>
          <a:bodyPr>
            <a:normAutofit/>
          </a:bodyPr>
          <a:lstStyle/>
          <a:p>
            <a:r>
              <a:rPr lang="en-US" sz="2400" dirty="0" smtClean="0">
                <a:solidFill>
                  <a:srgbClr val="FF0000"/>
                </a:solidFill>
              </a:rPr>
              <a:t>IMPORTANT: </a:t>
            </a:r>
            <a:r>
              <a:rPr lang="en-US" sz="2400" dirty="0" smtClean="0"/>
              <a:t>Make sure the constant </a:t>
            </a:r>
            <a:r>
              <a:rPr lang="en-US" sz="2400" dirty="0" err="1" smtClean="0"/>
              <a:t>ieDriverPath</a:t>
            </a:r>
            <a:r>
              <a:rPr lang="en-US" sz="2400" dirty="0" smtClean="0"/>
              <a:t> matches the absolute path of the IE Driver App, and make sure the constant called IEDRIVERFILENAME matches the name of the IE Driver App. You downloaded the IE Driver Server at the same time you downloaded selenium. Backslashes for paths should be replaced with two backslashes. Don’t forget to save.</a:t>
            </a:r>
            <a:endParaRPr lang="en-US" sz="2400" dirty="0"/>
          </a:p>
        </p:txBody>
      </p:sp>
      <p:pic>
        <p:nvPicPr>
          <p:cNvPr id="21507" name="Picture 3"/>
          <p:cNvPicPr>
            <a:picLocks noChangeAspect="1" noChangeArrowheads="1"/>
          </p:cNvPicPr>
          <p:nvPr/>
        </p:nvPicPr>
        <p:blipFill>
          <a:blip r:embed="rId2"/>
          <a:srcRect/>
          <a:stretch>
            <a:fillRect/>
          </a:stretch>
        </p:blipFill>
        <p:spPr bwMode="auto">
          <a:xfrm>
            <a:off x="762000" y="4267200"/>
            <a:ext cx="6143625" cy="138112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Download Selenium (remember location)</a:t>
            </a:r>
            <a:endParaRPr lang="en-US" sz="3200" dirty="0"/>
          </a:p>
        </p:txBody>
      </p:sp>
      <p:sp>
        <p:nvSpPr>
          <p:cNvPr id="3" name="Content Placeholder 2"/>
          <p:cNvSpPr>
            <a:spLocks noGrp="1"/>
          </p:cNvSpPr>
          <p:nvPr>
            <p:ph idx="1"/>
          </p:nvPr>
        </p:nvSpPr>
        <p:spPr/>
        <p:txBody>
          <a:bodyPr>
            <a:normAutofit/>
          </a:bodyPr>
          <a:lstStyle/>
          <a:p>
            <a:r>
              <a:rPr lang="en-US" sz="2000" dirty="0" smtClean="0"/>
              <a:t>Go to </a:t>
            </a:r>
            <a:r>
              <a:rPr lang="en-US" sz="2000" dirty="0" smtClean="0">
                <a:hlinkClick r:id="rId2"/>
              </a:rPr>
              <a:t>https://selenium-release.storage.googleapis.com/index.html</a:t>
            </a:r>
            <a:endParaRPr lang="en-US" sz="2000" dirty="0" smtClean="0"/>
          </a:p>
          <a:p>
            <a:r>
              <a:rPr lang="en-US" sz="2000" dirty="0" smtClean="0"/>
              <a:t>Pick a version of Selenium you want to download.</a:t>
            </a:r>
          </a:p>
          <a:p>
            <a:r>
              <a:rPr lang="en-US" sz="2000" dirty="0" smtClean="0"/>
              <a:t>Download the </a:t>
            </a:r>
            <a:r>
              <a:rPr lang="en-US" sz="2000" dirty="0" err="1" smtClean="0"/>
              <a:t>IEDriverServer</a:t>
            </a:r>
            <a:r>
              <a:rPr lang="en-US" sz="2000" dirty="0" smtClean="0"/>
              <a:t> and selenium-server.</a:t>
            </a:r>
          </a:p>
          <a:p>
            <a:r>
              <a:rPr lang="en-US" sz="2000" dirty="0" smtClean="0"/>
              <a:t>Store them in a location that you can remember.</a:t>
            </a:r>
          </a:p>
          <a:p>
            <a:endParaRPr lang="en-US" sz="20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Picking a version of selenium</a:t>
            </a:r>
            <a:endParaRPr lang="en-US" sz="3200" dirty="0"/>
          </a:p>
        </p:txBody>
      </p:sp>
      <p:pic>
        <p:nvPicPr>
          <p:cNvPr id="2050" name="Picture 2"/>
          <p:cNvPicPr>
            <a:picLocks noGrp="1" noChangeAspect="1" noChangeArrowheads="1"/>
          </p:cNvPicPr>
          <p:nvPr>
            <p:ph idx="1"/>
          </p:nvPr>
        </p:nvPicPr>
        <p:blipFill>
          <a:blip r:embed="rId2"/>
          <a:srcRect/>
          <a:stretch>
            <a:fillRect/>
          </a:stretch>
        </p:blipFill>
        <p:spPr bwMode="auto">
          <a:xfrm>
            <a:off x="533400" y="1524099"/>
            <a:ext cx="8094663" cy="5059164"/>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Downloading Selenium</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333595" y="1600200"/>
            <a:ext cx="6476809" cy="4525963"/>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Storing the IE driver in a reasonable location</a:t>
            </a:r>
            <a:endParaRPr lang="en-US" sz="3200" dirty="0"/>
          </a:p>
        </p:txBody>
      </p:sp>
      <p:pic>
        <p:nvPicPr>
          <p:cNvPr id="4098" name="Picture 2"/>
          <p:cNvPicPr>
            <a:picLocks noGrp="1" noChangeAspect="1" noChangeArrowheads="1"/>
          </p:cNvPicPr>
          <p:nvPr>
            <p:ph idx="1"/>
          </p:nvPr>
        </p:nvPicPr>
        <p:blipFill>
          <a:blip r:embed="rId2"/>
          <a:srcRect/>
          <a:stretch>
            <a:fillRect/>
          </a:stretch>
        </p:blipFill>
        <p:spPr bwMode="auto">
          <a:xfrm>
            <a:off x="1177527" y="1600200"/>
            <a:ext cx="6788945" cy="4525963"/>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Storing the selenium server files in a reasonable location</a:t>
            </a:r>
            <a:endParaRPr lang="en-US" sz="3200" dirty="0"/>
          </a:p>
        </p:txBody>
      </p:sp>
      <p:pic>
        <p:nvPicPr>
          <p:cNvPr id="5122" name="Picture 2"/>
          <p:cNvPicPr>
            <a:picLocks noGrp="1" noChangeAspect="1" noChangeArrowheads="1"/>
          </p:cNvPicPr>
          <p:nvPr>
            <p:ph idx="1"/>
          </p:nvPr>
        </p:nvPicPr>
        <p:blipFill>
          <a:blip r:embed="rId2"/>
          <a:srcRect/>
          <a:stretch>
            <a:fillRect/>
          </a:stretch>
        </p:blipFill>
        <p:spPr bwMode="auto">
          <a:xfrm>
            <a:off x="1177527" y="1600200"/>
            <a:ext cx="6788945" cy="4525963"/>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Download the </a:t>
            </a:r>
            <a:r>
              <a:rPr lang="en-US" sz="3200" dirty="0" smtClean="0"/>
              <a:t>folder </a:t>
            </a:r>
            <a:r>
              <a:rPr lang="en-US" sz="3200" dirty="0" err="1" smtClean="0"/>
              <a:t>ConnxtMD</a:t>
            </a:r>
            <a:endParaRPr lang="en-US" sz="3200" dirty="0"/>
          </a:p>
        </p:txBody>
      </p:sp>
      <p:sp>
        <p:nvSpPr>
          <p:cNvPr id="3" name="Content Placeholder 2"/>
          <p:cNvSpPr>
            <a:spLocks noGrp="1"/>
          </p:cNvSpPr>
          <p:nvPr>
            <p:ph idx="1"/>
          </p:nvPr>
        </p:nvSpPr>
        <p:spPr/>
        <p:txBody>
          <a:bodyPr/>
          <a:lstStyle/>
          <a:p>
            <a:r>
              <a:rPr lang="en-US" dirty="0" smtClean="0"/>
              <a:t>You need access to the private repository </a:t>
            </a:r>
            <a:r>
              <a:rPr lang="en-US" dirty="0" smtClean="0">
                <a:hlinkClick r:id="rId2"/>
              </a:rPr>
              <a:t>https://github.com/TeamPraxisLLC/gumbo</a:t>
            </a:r>
            <a:endParaRPr lang="en-US" dirty="0" smtClean="0"/>
          </a:p>
          <a:p>
            <a:r>
              <a:rPr lang="en-US" dirty="0" smtClean="0"/>
              <a:t>Open the zip file.</a:t>
            </a:r>
          </a:p>
          <a:p>
            <a:r>
              <a:rPr lang="en-US" dirty="0" smtClean="0"/>
              <a:t>Go into Andrew_Summer2015 and move the </a:t>
            </a:r>
            <a:r>
              <a:rPr lang="en-US" dirty="0" smtClean="0"/>
              <a:t> </a:t>
            </a:r>
            <a:r>
              <a:rPr lang="en-US" dirty="0" err="1" smtClean="0"/>
              <a:t>ConnxtMD</a:t>
            </a:r>
            <a:r>
              <a:rPr lang="en-US" dirty="0" smtClean="0"/>
              <a:t> folder </a:t>
            </a:r>
            <a:r>
              <a:rPr lang="en-US" dirty="0" smtClean="0"/>
              <a:t>into your computer.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Downloading the zip</a:t>
            </a:r>
            <a:endParaRPr lang="en-US" dirty="0"/>
          </a:p>
        </p:txBody>
      </p:sp>
      <p:pic>
        <p:nvPicPr>
          <p:cNvPr id="6147" name="Picture 3"/>
          <p:cNvPicPr>
            <a:picLocks noGrp="1" noChangeAspect="1" noChangeArrowheads="1"/>
          </p:cNvPicPr>
          <p:nvPr>
            <p:ph idx="1"/>
          </p:nvPr>
        </p:nvPicPr>
        <p:blipFill>
          <a:blip r:embed="rId2"/>
          <a:srcRect/>
          <a:stretch>
            <a:fillRect/>
          </a:stretch>
        </p:blipFill>
        <p:spPr bwMode="auto">
          <a:xfrm>
            <a:off x="528116" y="1600200"/>
            <a:ext cx="8087768" cy="4525963"/>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TotalTime>
  <Words>341</Words>
  <Application>Microsoft Office PowerPoint</Application>
  <PresentationFormat>On-screen Show (4:3)</PresentationFormat>
  <Paragraphs>39</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Configuring ConnxtMD Automation</vt:lpstr>
      <vt:lpstr>Things you’ll need beforehand.</vt:lpstr>
      <vt:lpstr>Download Selenium (remember location)</vt:lpstr>
      <vt:lpstr>Picking a version of selenium</vt:lpstr>
      <vt:lpstr>Downloading Selenium</vt:lpstr>
      <vt:lpstr>Storing the IE driver in a reasonable location</vt:lpstr>
      <vt:lpstr>Storing the selenium server files in a reasonable location</vt:lpstr>
      <vt:lpstr>Download the folder ConnxtMD</vt:lpstr>
      <vt:lpstr>Downloading the zip</vt:lpstr>
      <vt:lpstr>Opening Andrew_Summer2015 Open gumbo-master, then open Andrew_Summer2015</vt:lpstr>
      <vt:lpstr>Move the folder ConnxtMD to Computer</vt:lpstr>
      <vt:lpstr>Open up eclipse</vt:lpstr>
      <vt:lpstr>Selecting the workspace</vt:lpstr>
      <vt:lpstr>Right click the existing project and click properties</vt:lpstr>
      <vt:lpstr>Go to Java Build Path and go to the libraries tab, then remove all jars except the JRE System Library</vt:lpstr>
      <vt:lpstr>Click on Add External JARs</vt:lpstr>
      <vt:lpstr>Go to the folder you moved your selenium-server files to.</vt:lpstr>
      <vt:lpstr>Select both of the jar files</vt:lpstr>
      <vt:lpstr>Once selected, press open</vt:lpstr>
      <vt:lpstr>Click Add External Jars again</vt:lpstr>
      <vt:lpstr>Go into the libs folder</vt:lpstr>
      <vt:lpstr>Select all of the jar files</vt:lpstr>
      <vt:lpstr>Click “Open”</vt:lpstr>
      <vt:lpstr>Click OK</vt:lpstr>
      <vt:lpstr>In Package Explorer, open Automation (Project) &gt;&gt; src folder (source) &gt;&gt; values (package) &gt;&gt; GeneralValues.java (class)</vt:lpstr>
      <vt:lpstr>Make sure the program knows the location of the IE Driver!!!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Configure</dc:title>
  <dc:creator>anli</dc:creator>
  <cp:lastModifiedBy>anli</cp:lastModifiedBy>
  <cp:revision>13</cp:revision>
  <dcterms:created xsi:type="dcterms:W3CDTF">2015-07-31T01:46:33Z</dcterms:created>
  <dcterms:modified xsi:type="dcterms:W3CDTF">2015-08-01T02:38:14Z</dcterms:modified>
</cp:coreProperties>
</file>