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5" r:id="rId7"/>
    <p:sldId id="259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B9651-C8CE-4885-8915-A93DD091203A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719E-DF34-4E12-AAD1-5ED2E92DA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release.storage.googleapis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PraxisLLC/gumb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Configuring </a:t>
            </a:r>
            <a:r>
              <a:rPr lang="en-US" sz="3200" dirty="0" err="1" smtClean="0"/>
              <a:t>Loggly</a:t>
            </a:r>
            <a:r>
              <a:rPr lang="en-US" sz="3200" dirty="0" smtClean="0"/>
              <a:t> Automation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the folder </a:t>
            </a:r>
            <a:r>
              <a:rPr lang="en-US" dirty="0" err="1" smtClean="0"/>
              <a:t>ConnxtMD</a:t>
            </a:r>
            <a:r>
              <a:rPr lang="en-US" dirty="0" smtClean="0"/>
              <a:t> to Computer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4169"/>
            <a:ext cx="6777038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haven’t done so already, download eclipse.</a:t>
            </a:r>
          </a:p>
          <a:p>
            <a:r>
              <a:rPr lang="en-US" dirty="0" smtClean="0"/>
              <a:t>Open eclipse and </a:t>
            </a:r>
            <a:r>
              <a:rPr lang="en-US" dirty="0" smtClean="0"/>
              <a:t>select the </a:t>
            </a:r>
            <a:r>
              <a:rPr lang="en-US" dirty="0" smtClean="0"/>
              <a:t>folder that you moved onto your </a:t>
            </a:r>
            <a:r>
              <a:rPr lang="en-US" dirty="0" smtClean="0"/>
              <a:t>computer as your workspace.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workspace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5169" y="2536825"/>
            <a:ext cx="4893662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click the existing project and click properties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30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Go to Java Build Path and go to the libraries tab, then remove all jars except the JRE System Library</a:t>
            </a:r>
            <a:endParaRPr lang="en-US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6542633" cy="453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Add External JARs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1019" y="1600200"/>
            <a:ext cx="4981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the folder you moved your selenium-server files to.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5533" y="1600200"/>
            <a:ext cx="4892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both of the jar files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4892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selected, press open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5533" y="1600200"/>
            <a:ext cx="4892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Add External Jars again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1019" y="1600200"/>
            <a:ext cx="4981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you’ll need beforehand.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Firefox</a:t>
            </a:r>
            <a:endParaRPr lang="en-US" dirty="0" smtClean="0"/>
          </a:p>
          <a:p>
            <a:r>
              <a:rPr lang="en-US" dirty="0" smtClean="0"/>
              <a:t>Java 8, which is to already be put in your Path environmental variable.</a:t>
            </a:r>
          </a:p>
          <a:p>
            <a:r>
              <a:rPr lang="en-US" dirty="0" smtClean="0"/>
              <a:t>Eclipse IDE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into the </a:t>
            </a:r>
            <a:r>
              <a:rPr lang="en-US" dirty="0" err="1" smtClean="0"/>
              <a:t>libs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5533" y="1600200"/>
            <a:ext cx="4892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all of the jar files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5533" y="1600200"/>
            <a:ext cx="4892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“Open”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5533" y="1600200"/>
            <a:ext cx="4892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1019" y="1600200"/>
            <a:ext cx="4981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Download Selenium (remember location)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 to </a:t>
            </a: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selenium-release.storage.googleapis.com/index.html</a:t>
            </a:r>
            <a:endParaRPr lang="en-US" sz="2000" dirty="0" smtClean="0"/>
          </a:p>
          <a:p>
            <a:r>
              <a:rPr lang="en-US" sz="2000" dirty="0" smtClean="0"/>
              <a:t>Pick a version of Selenium you want to download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Download the </a:t>
            </a:r>
            <a:r>
              <a:rPr lang="en-US" sz="2000" dirty="0" smtClean="0"/>
              <a:t>selenium-server.</a:t>
            </a:r>
          </a:p>
          <a:p>
            <a:r>
              <a:rPr lang="en-US" sz="2000" dirty="0" smtClean="0"/>
              <a:t>Store it in a location that you can remember.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Picking a version of selenium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99"/>
            <a:ext cx="8094663" cy="505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Selenium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010797"/>
            <a:ext cx="6477000" cy="370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Storing the selenium server files in a reasonable location</a:t>
            </a:r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7527" y="1600200"/>
            <a:ext cx="67889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Download the </a:t>
            </a:r>
            <a:r>
              <a:rPr lang="en-US" sz="3200" dirty="0" smtClean="0"/>
              <a:t>folder </a:t>
            </a:r>
            <a:r>
              <a:rPr lang="en-US" sz="3200" dirty="0" err="1" smtClean="0"/>
              <a:t>Loggly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access to the private repository </a:t>
            </a:r>
            <a:r>
              <a:rPr lang="en-US" dirty="0" smtClean="0">
                <a:hlinkClick r:id="rId2"/>
              </a:rPr>
              <a:t>https://github.com/TeamPraxisLLC/gumbo</a:t>
            </a:r>
            <a:endParaRPr lang="en-US" dirty="0" smtClean="0"/>
          </a:p>
          <a:p>
            <a:r>
              <a:rPr lang="en-US" dirty="0" smtClean="0"/>
              <a:t>Open the zip file.</a:t>
            </a:r>
          </a:p>
          <a:p>
            <a:r>
              <a:rPr lang="en-US" dirty="0" smtClean="0"/>
              <a:t>Go into Andrew_Summer2015 and move the </a:t>
            </a:r>
            <a:r>
              <a:rPr lang="en-US" dirty="0" err="1" smtClean="0"/>
              <a:t>Loggly</a:t>
            </a:r>
            <a:r>
              <a:rPr lang="en-US" dirty="0" smtClean="0"/>
              <a:t> folder </a:t>
            </a:r>
            <a:r>
              <a:rPr lang="en-US" dirty="0" smtClean="0"/>
              <a:t>into your computer.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the zip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116" y="1600200"/>
            <a:ext cx="8087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Andrew_Summer2015</a:t>
            </a:r>
            <a:br>
              <a:rPr lang="en-US" dirty="0" smtClean="0"/>
            </a:br>
            <a:r>
              <a:rPr lang="en-US" sz="2400" dirty="0" smtClean="0"/>
              <a:t>Open gumbo-master, then open Andrew_Summer2015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8886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229</Words>
  <Application>Microsoft Office PowerPoint</Application>
  <PresentationFormat>On-screen Show (4:3)</PresentationFormat>
  <Paragraphs>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Configuring Loggly Automation</vt:lpstr>
      <vt:lpstr>Things you’ll need beforehand.</vt:lpstr>
      <vt:lpstr>Download Selenium (remember location)</vt:lpstr>
      <vt:lpstr>Picking a version of selenium</vt:lpstr>
      <vt:lpstr>Downloading Selenium</vt:lpstr>
      <vt:lpstr>Storing the selenium server files in a reasonable location</vt:lpstr>
      <vt:lpstr>Download the folder Loggly</vt:lpstr>
      <vt:lpstr>Downloading the zip</vt:lpstr>
      <vt:lpstr>Opening Andrew_Summer2015 Open gumbo-master, then open Andrew_Summer2015</vt:lpstr>
      <vt:lpstr>Move the folder ConnxtMD to Computer</vt:lpstr>
      <vt:lpstr>Open up eclipse</vt:lpstr>
      <vt:lpstr>Selecting the workspace</vt:lpstr>
      <vt:lpstr>Right click the existing project and click properties</vt:lpstr>
      <vt:lpstr>Go to Java Build Path and go to the libraries tab, then remove all jars except the JRE System Library</vt:lpstr>
      <vt:lpstr>Click on Add External JARs</vt:lpstr>
      <vt:lpstr>Go to the folder you moved your selenium-server files to.</vt:lpstr>
      <vt:lpstr>Select both of the jar files</vt:lpstr>
      <vt:lpstr>Once selected, press open</vt:lpstr>
      <vt:lpstr>Click Add External Jars again</vt:lpstr>
      <vt:lpstr>Go into the libs folder</vt:lpstr>
      <vt:lpstr>Select all of the jar files</vt:lpstr>
      <vt:lpstr>Click “Open”</vt:lpstr>
      <vt:lpstr>Click 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Configure</dc:title>
  <dc:creator>anli</dc:creator>
  <cp:lastModifiedBy>anli</cp:lastModifiedBy>
  <cp:revision>15</cp:revision>
  <dcterms:created xsi:type="dcterms:W3CDTF">2015-07-31T01:46:33Z</dcterms:created>
  <dcterms:modified xsi:type="dcterms:W3CDTF">2015-08-01T02:38:35Z</dcterms:modified>
</cp:coreProperties>
</file>