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19FB-AEEB-4832-8FC1-3B730705F250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F3BF-8DD2-4777-9C7F-D58E9363E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3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19FB-AEEB-4832-8FC1-3B730705F250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F3BF-8DD2-4777-9C7F-D58E9363E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0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19FB-AEEB-4832-8FC1-3B730705F250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F3BF-8DD2-4777-9C7F-D58E9363E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19FB-AEEB-4832-8FC1-3B730705F250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F3BF-8DD2-4777-9C7F-D58E9363E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9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19FB-AEEB-4832-8FC1-3B730705F250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F3BF-8DD2-4777-9C7F-D58E9363E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6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19FB-AEEB-4832-8FC1-3B730705F250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F3BF-8DD2-4777-9C7F-D58E9363E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9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19FB-AEEB-4832-8FC1-3B730705F250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F3BF-8DD2-4777-9C7F-D58E9363E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2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19FB-AEEB-4832-8FC1-3B730705F250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F3BF-8DD2-4777-9C7F-D58E9363E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9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19FB-AEEB-4832-8FC1-3B730705F250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F3BF-8DD2-4777-9C7F-D58E9363E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1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19FB-AEEB-4832-8FC1-3B730705F250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F3BF-8DD2-4777-9C7F-D58E9363E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4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19FB-AEEB-4832-8FC1-3B730705F250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F3BF-8DD2-4777-9C7F-D58E9363E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3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419FB-AEEB-4832-8FC1-3B730705F250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6F3BF-8DD2-4777-9C7F-D58E9363E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3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34401"/>
            <a:ext cx="10515600" cy="6878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Alright, let’s do this.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19764"/>
            <a:ext cx="10515600" cy="155214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dirty="0"/>
              <a:t>Each block will contain a series of images with the </a:t>
            </a:r>
            <a:r>
              <a:rPr lang="en-US" b="1" dirty="0"/>
              <a:t>same category and concept. </a:t>
            </a:r>
            <a:r>
              <a:rPr lang="en-US" dirty="0"/>
              <a:t>You will also be told whether the image is </a:t>
            </a:r>
            <a:r>
              <a:rPr lang="en-US" b="1" dirty="0"/>
              <a:t>positive </a:t>
            </a:r>
            <a:r>
              <a:rPr lang="en-US" dirty="0"/>
              <a:t>(embodies the category) or </a:t>
            </a:r>
            <a:r>
              <a:rPr lang="en-US" b="1" dirty="0"/>
              <a:t>negative </a:t>
            </a:r>
            <a:r>
              <a:rPr lang="en-US" dirty="0"/>
              <a:t>(does </a:t>
            </a:r>
            <a:r>
              <a:rPr lang="en-US" b="1" dirty="0"/>
              <a:t>NOT </a:t>
            </a:r>
            <a:r>
              <a:rPr lang="en-US" dirty="0"/>
              <a:t>embody the category). Your job will be to determine whether each image suitably embodies the description in the instructions.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17" t="5200" r="3164" b="4813"/>
          <a:stretch/>
        </p:blipFill>
        <p:spPr>
          <a:xfrm>
            <a:off x="1496291" y="4301837"/>
            <a:ext cx="3255819" cy="2302896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838200" y="2738728"/>
            <a:ext cx="10515600" cy="1496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0070C0"/>
                </a:solidFill>
              </a:rPr>
              <a:t>Example: </a:t>
            </a:r>
            <a:br>
              <a:rPr lang="en-US" sz="3600" dirty="0">
                <a:solidFill>
                  <a:srgbClr val="0070C0"/>
                </a:solidFill>
              </a:rPr>
            </a:br>
            <a:r>
              <a:rPr lang="en-US" b="1" dirty="0"/>
              <a:t>Cat + Between [positive]</a:t>
            </a:r>
            <a:br>
              <a:rPr lang="en-US" b="1" dirty="0"/>
            </a:br>
            <a:r>
              <a:rPr lang="en-US" dirty="0"/>
              <a:t>Press &lt; (left) if GOOD, press &gt; (right) if BAD. 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037786"/>
            <a:ext cx="651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&lt;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25291" y="5037785"/>
            <a:ext cx="651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95655" y="5037786"/>
            <a:ext cx="651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&lt;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85268" y="5046094"/>
            <a:ext cx="651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&gt;</a:t>
            </a:r>
          </a:p>
        </p:txBody>
      </p:sp>
      <p:pic>
        <p:nvPicPr>
          <p:cNvPr id="1026" name="Picture 2" descr="ef67cb6c762ec2d6fb71828836c7457f.jpg (236×354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3" b="24270"/>
          <a:stretch/>
        </p:blipFill>
        <p:spPr bwMode="auto">
          <a:xfrm>
            <a:off x="7675420" y="4301837"/>
            <a:ext cx="2247900" cy="211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51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Alright, let’s do this.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Alright, let’s do this.</dc:title>
  <dc:creator>Celia Ford</dc:creator>
  <cp:lastModifiedBy>Celia Ford</cp:lastModifiedBy>
  <cp:revision>3</cp:revision>
  <dcterms:created xsi:type="dcterms:W3CDTF">2016-08-25T00:45:24Z</dcterms:created>
  <dcterms:modified xsi:type="dcterms:W3CDTF">2016-08-25T12:34:08Z</dcterms:modified>
</cp:coreProperties>
</file>