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  <p:sldMasterId id="2147483655" r:id="rId5"/>
    <p:sldMasterId id="2147483651" r:id="rId6"/>
    <p:sldMasterId id="2147483678" r:id="rId7"/>
  </p:sldMasterIdLst>
  <p:notesMasterIdLst>
    <p:notesMasterId r:id="rId25"/>
  </p:notesMasterIdLst>
  <p:handoutMasterIdLst>
    <p:handoutMasterId r:id="rId26"/>
  </p:handoutMasterIdLst>
  <p:sldIdLst>
    <p:sldId id="285" r:id="rId8"/>
    <p:sldId id="262" r:id="rId9"/>
    <p:sldId id="286" r:id="rId10"/>
    <p:sldId id="288" r:id="rId11"/>
    <p:sldId id="287" r:id="rId12"/>
    <p:sldId id="289" r:id="rId13"/>
    <p:sldId id="290" r:id="rId14"/>
    <p:sldId id="30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7" r:id="rId23"/>
    <p:sldId id="299" r:id="rId24"/>
  </p:sldIdLst>
  <p:sldSz cx="12192000" cy="6858000"/>
  <p:notesSz cx="6858000" cy="9144000"/>
  <p:embeddedFontLst>
    <p:embeddedFont>
      <p:font typeface="Garamond" panose="02020404030301010803" pitchFamily="18" charset="0"/>
      <p:regular r:id="rId27"/>
      <p:bold r:id="rId27"/>
      <p:italic r:id="rId27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56" userDrawn="1">
          <p15:clr>
            <a:srgbClr val="A4A3A4"/>
          </p15:clr>
        </p15:guide>
        <p15:guide id="2" pos="5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xel Iniesta" initials="AI" lastIdx="5" clrIdx="0">
    <p:extLst>
      <p:ext uri="{19B8F6BF-5375-455C-9EA6-DF929625EA0E}">
        <p15:presenceInfo xmlns:p15="http://schemas.microsoft.com/office/powerpoint/2012/main" userId="S::axel.iniesta@globalalumni.org::a8388178-0763-4106-8b45-db66a002445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435F"/>
    <a:srgbClr val="00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43" autoAdjust="0"/>
    <p:restoredTop sz="76579"/>
  </p:normalViewPr>
  <p:slideViewPr>
    <p:cSldViewPr snapToGrid="0">
      <p:cViewPr varScale="1">
        <p:scale>
          <a:sx n="84" d="100"/>
          <a:sy n="84" d="100"/>
        </p:scale>
        <p:origin x="320" y="184"/>
      </p:cViewPr>
      <p:guideLst>
        <p:guide orient="horz" pos="1656"/>
        <p:guide pos="51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font" Target="NUL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F3731F-F716-5242-B21A-2E0F1F29D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A7CCE-FF39-9641-B2AA-D8CBEE85CA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F894A-70DC-1344-8793-A2A3FB288CF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DE7CF-13BB-CC48-BA69-F4C8629B72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BE1A-CAAB-2646-8292-A353D54398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CB099-CC5A-9147-A1BD-CF6AF83AE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4BE61-C03A-824C-A357-AB09725BFA9E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DA70-B503-1645-A111-858C3E791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7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7DA70-B503-1645-A111-858C3E791C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3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10515600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112776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07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61AC277-2806-9D42-AAD9-7AFC53B52C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67640"/>
            <a:ext cx="6096000" cy="669036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DD10EB05-4642-6C4F-9FFD-4D00EAADB6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88081"/>
            <a:ext cx="4876800" cy="10104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467" b="1" i="0">
                <a:solidFill>
                  <a:schemeClr val="accent1"/>
                </a:solidFill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dirty="0"/>
              <a:t>University of Chicago Professional Education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9974DAA5-FE36-9D4F-8E1C-4BF3510DA9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5105840"/>
            <a:ext cx="4876800" cy="6599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133" b="0" i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242696DB-38BE-1A42-A498-8170AEFD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6121840"/>
            <a:ext cx="4876800" cy="45676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 i="0">
                <a:solidFill>
                  <a:srgbClr val="585858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3362BED-9D5F-8748-AAC4-BEDB11D69B75}"/>
              </a:ext>
            </a:extLst>
          </p:cNvPr>
          <p:cNvSpPr/>
          <p:nvPr userDrawn="1"/>
        </p:nvSpPr>
        <p:spPr>
          <a:xfrm>
            <a:off x="609601" y="3327400"/>
            <a:ext cx="376767" cy="55880"/>
          </a:xfrm>
          <a:custGeom>
            <a:avLst/>
            <a:gdLst/>
            <a:ahLst/>
            <a:cxnLst/>
            <a:rect l="l" t="t" r="r" b="b"/>
            <a:pathLst>
              <a:path w="282575" h="41910">
                <a:moveTo>
                  <a:pt x="282299" y="0"/>
                </a:moveTo>
                <a:lnTo>
                  <a:pt x="0" y="0"/>
                </a:lnTo>
                <a:lnTo>
                  <a:pt x="0" y="41699"/>
                </a:lnTo>
                <a:lnTo>
                  <a:pt x="282299" y="41699"/>
                </a:lnTo>
                <a:lnTo>
                  <a:pt x="282299" y="0"/>
                </a:lnTo>
                <a:close/>
              </a:path>
            </a:pathLst>
          </a:custGeom>
          <a:solidFill>
            <a:srgbClr val="7F0004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62935-83A9-E84C-8E85-EF05ABFD518C}"/>
              </a:ext>
            </a:extLst>
          </p:cNvPr>
          <p:cNvSpPr/>
          <p:nvPr userDrawn="1"/>
        </p:nvSpPr>
        <p:spPr>
          <a:xfrm rot="5400000">
            <a:off x="6000342" y="-6024015"/>
            <a:ext cx="191316" cy="12192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1618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43" b="0" i="0">
                <a:solidFill>
                  <a:srgbClr val="252525"/>
                </a:solidFill>
                <a:latin typeface="Gothic Uralic"/>
                <a:cs typeface="Gothic Ural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@UtkuPamuksuz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CB26D-7AF6-4D41-A298-5C6729301DA9}" type="datetime1">
              <a:rPr lang="en-US" smtClean="0"/>
              <a:t>8/20/25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203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F125-4C23-964E-AD7D-2FF1C91E9D28}" type="datetime1">
              <a:rPr lang="en-US" smtClean="0"/>
              <a:t>8/20/25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@UtkuPamuksuz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6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C474A38-ED30-0D4F-A52D-63AB038386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78784" y="0"/>
            <a:ext cx="4013215" cy="6007381"/>
          </a:xfrm>
        </p:spPr>
        <p:txBody>
          <a:bodyPr/>
          <a:lstStyle>
            <a:lvl1pPr>
              <a:defRPr/>
            </a:lvl1pPr>
          </a:lstStyle>
          <a:p>
            <a:r>
              <a:rPr lang="es-ES" err="1"/>
              <a:t>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5BE34-7189-A344-B516-A9D086B4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6492368" cy="1325563"/>
          </a:xfrm>
        </p:spPr>
        <p:txBody>
          <a:bodyPr/>
          <a:lstStyle>
            <a:lvl1pPr>
              <a:defRPr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0D938-4304-294B-BEF8-E61AF7D5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657"/>
            <a:ext cx="6492368" cy="4157428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4E0F02-AC1F-3547-9C59-ABCD83A9480C}"/>
              </a:ext>
            </a:extLst>
          </p:cNvPr>
          <p:cNvCxnSpPr>
            <a:cxnSpLocks/>
          </p:cNvCxnSpPr>
          <p:nvPr userDrawn="1"/>
        </p:nvCxnSpPr>
        <p:spPr>
          <a:xfrm>
            <a:off x="914400" y="1344113"/>
            <a:ext cx="7239000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70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1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5F365-BB74-B24F-AFD3-B06FB99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56CE055-ECFD-9048-9FD8-7E2D8656A4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1792" y="1536633"/>
            <a:ext cx="10926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4872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1219170" lvl="1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80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D85BAD0-EAE7-B440-AD61-5D819097A9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" r="23431"/>
          <a:stretch/>
        </p:blipFill>
        <p:spPr>
          <a:xfrm>
            <a:off x="4770372" y="0"/>
            <a:ext cx="7406640" cy="6018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432078-29D1-D441-983C-E84A3357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3931" t="29788" r="-675" b="13289"/>
          <a:stretch/>
        </p:blipFill>
        <p:spPr>
          <a:xfrm>
            <a:off x="0" y="0"/>
            <a:ext cx="82296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D063E73-448E-2E4C-99BB-CC2E7FEE1ED4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859C034-EDF0-724A-B765-C705FDD3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92A000-348D-EB46-93B4-17FBDF0D799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BEB809-3D09-A445-BE60-71CA746B79C1}"/>
              </a:ext>
            </a:extLst>
          </p:cNvPr>
          <p:cNvCxnSpPr>
            <a:cxnSpLocks/>
          </p:cNvCxnSpPr>
          <p:nvPr userDrawn="1"/>
        </p:nvCxnSpPr>
        <p:spPr>
          <a:xfrm>
            <a:off x="949452" y="4095948"/>
            <a:ext cx="6403848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50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46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669E2E-04D3-654B-8400-C1AD4BA1EDB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60856" y="1611382"/>
            <a:ext cx="8670287" cy="307440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6000" b="1" i="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Title</a:t>
            </a:r>
            <a:br>
              <a:rPr lang="en-US"/>
            </a:br>
            <a:r>
              <a:rPr lang="en-US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8077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Call Out_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28FB-4F54-6143-A390-9057B765B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0" y="1905000"/>
            <a:ext cx="8128000" cy="11176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indent="0">
              <a:defRPr b="1" i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EDB2A7E8-6572-0944-82DB-91519FCB4A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2000" y="3429000"/>
            <a:ext cx="8128000" cy="20518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1333" b="0" i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202356F-285D-0B4E-A3BD-54447DC3066B}"/>
              </a:ext>
            </a:extLst>
          </p:cNvPr>
          <p:cNvSpPr/>
          <p:nvPr userDrawn="1"/>
        </p:nvSpPr>
        <p:spPr>
          <a:xfrm rot="5400000">
            <a:off x="1075886" y="2433322"/>
            <a:ext cx="1117599" cy="60959"/>
          </a:xfrm>
          <a:custGeom>
            <a:avLst/>
            <a:gdLst/>
            <a:ahLst/>
            <a:cxnLst/>
            <a:rect l="l" t="t" r="r" b="b"/>
            <a:pathLst>
              <a:path w="282575" h="41909">
                <a:moveTo>
                  <a:pt x="282299" y="0"/>
                </a:moveTo>
                <a:lnTo>
                  <a:pt x="0" y="0"/>
                </a:lnTo>
                <a:lnTo>
                  <a:pt x="0" y="41700"/>
                </a:lnTo>
                <a:lnTo>
                  <a:pt x="282299" y="41700"/>
                </a:lnTo>
                <a:lnTo>
                  <a:pt x="28229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2400">
              <a:solidFill>
                <a:srgbClr val="A434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9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/Call Out_medi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528FB-4F54-6143-A390-9057B765B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0" y="1905000"/>
            <a:ext cx="8128000" cy="18288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indent="0">
              <a:defRPr b="1" i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24">
            <a:extLst>
              <a:ext uri="{FF2B5EF4-FFF2-40B4-BE49-F238E27FC236}">
                <a16:creationId xmlns:a16="http://schemas.microsoft.com/office/drawing/2014/main" id="{EDB2A7E8-6572-0944-82DB-91519FCB4A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2000" y="4140200"/>
            <a:ext cx="8128000" cy="20518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1333" b="0" i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C202356F-285D-0B4E-A3BD-54447DC3066B}"/>
              </a:ext>
            </a:extLst>
          </p:cNvPr>
          <p:cNvSpPr/>
          <p:nvPr userDrawn="1"/>
        </p:nvSpPr>
        <p:spPr>
          <a:xfrm rot="5400000">
            <a:off x="720287" y="2788922"/>
            <a:ext cx="1828799" cy="60959"/>
          </a:xfrm>
          <a:custGeom>
            <a:avLst/>
            <a:gdLst/>
            <a:ahLst/>
            <a:cxnLst/>
            <a:rect l="l" t="t" r="r" b="b"/>
            <a:pathLst>
              <a:path w="282575" h="41909">
                <a:moveTo>
                  <a:pt x="282299" y="0"/>
                </a:moveTo>
                <a:lnTo>
                  <a:pt x="0" y="0"/>
                </a:lnTo>
                <a:lnTo>
                  <a:pt x="0" y="41700"/>
                </a:lnTo>
                <a:lnTo>
                  <a:pt x="282299" y="41700"/>
                </a:lnTo>
                <a:lnTo>
                  <a:pt x="28229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2400">
              <a:solidFill>
                <a:srgbClr val="A434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37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/Call Out_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3F6A47-3915-9848-8276-3C504A0A0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2000" y="1905000"/>
            <a:ext cx="8128000" cy="22352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indent="0">
              <a:defRPr b="1" i="1">
                <a:solidFill>
                  <a:schemeClr val="accent1"/>
                </a:solidFill>
                <a:latin typeface="Garamond" panose="02020404030301010803" pitchFamily="18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14DAE9B0-432F-8943-AA31-63022D5834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2000" y="4546600"/>
            <a:ext cx="8128000" cy="20518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1333" b="0" i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BAC15FB-9683-0547-992F-1CFC13F1224D}"/>
              </a:ext>
            </a:extLst>
          </p:cNvPr>
          <p:cNvSpPr/>
          <p:nvPr userDrawn="1"/>
        </p:nvSpPr>
        <p:spPr>
          <a:xfrm rot="5400000">
            <a:off x="517086" y="2992122"/>
            <a:ext cx="2235199" cy="60959"/>
          </a:xfrm>
          <a:custGeom>
            <a:avLst/>
            <a:gdLst/>
            <a:ahLst/>
            <a:cxnLst/>
            <a:rect l="l" t="t" r="r" b="b"/>
            <a:pathLst>
              <a:path w="282575" h="41909">
                <a:moveTo>
                  <a:pt x="282299" y="0"/>
                </a:moveTo>
                <a:lnTo>
                  <a:pt x="0" y="0"/>
                </a:lnTo>
                <a:lnTo>
                  <a:pt x="0" y="41700"/>
                </a:lnTo>
                <a:lnTo>
                  <a:pt x="282299" y="41700"/>
                </a:lnTo>
                <a:lnTo>
                  <a:pt x="28229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2400">
              <a:solidFill>
                <a:srgbClr val="A434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4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1E21CAA-EB70-A54F-A7B2-53DD39363DCF}"/>
              </a:ext>
            </a:extLst>
          </p:cNvPr>
          <p:cNvSpPr/>
          <p:nvPr userDrawn="1"/>
        </p:nvSpPr>
        <p:spPr>
          <a:xfrm flipV="1">
            <a:off x="-1" y="6031852"/>
            <a:ext cx="12192001" cy="82613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1F6EB-908C-494B-8ED8-132FA6EC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C82D6-7EA9-5B4D-9D85-9E499C285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3657"/>
            <a:ext cx="10515600" cy="4157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947A0-B994-684B-9069-CB659E42A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80811"/>
            <a:ext cx="2846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4864EB-539C-3D47-AD29-245514BFE5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E25925-9301-F84B-928D-FA6618766EA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9452" y="6236499"/>
            <a:ext cx="2095137" cy="4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3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3" r:id="rId3"/>
    <p:sldLayoutId id="2147483691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 userDrawn="1">
          <p15:clr>
            <a:srgbClr val="F26B43"/>
          </p15:clr>
        </p15:guide>
        <p15:guide id="2" pos="52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24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6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D9E77D-224D-8648-B3B1-DE9C90AFF5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200" y="1477264"/>
            <a:ext cx="3073600" cy="3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2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0">
          <p15:clr>
            <a:srgbClr val="F26B43"/>
          </p15:clr>
        </p15:guide>
        <p15:guide id="2" pos="52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800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4" r:id="rId5"/>
    <p:sldLayoutId id="2147483685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9D82BB-9BAC-9D4E-8430-29669667E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B4864EB-539C-3D47-AD29-245514BFE51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EE89C89-777F-7041-8A97-0E30E8C96679}"/>
              </a:ext>
            </a:extLst>
          </p:cNvPr>
          <p:cNvSpPr txBox="1">
            <a:spLocks/>
          </p:cNvSpPr>
          <p:nvPr/>
        </p:nvSpPr>
        <p:spPr>
          <a:xfrm>
            <a:off x="811505" y="919515"/>
            <a:ext cx="6066244" cy="2387600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kern="1200">
                <a:solidFill>
                  <a:schemeClr val="accent1"/>
                </a:solidFill>
                <a:latin typeface="Gotham Bold" pitchFamily="2" charset="0"/>
                <a:ea typeface="+mj-ea"/>
                <a:cs typeface="Gotham Bold" pitchFamily="2" charset="0"/>
              </a:defRPr>
            </a:lvl1pPr>
          </a:lstStyle>
          <a:p>
            <a:pPr algn="l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Flight Price Prediction with ML Ops Tools</a:t>
            </a:r>
            <a:endParaRPr 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05EA78-0EF3-D340-950A-92657C70A162}"/>
              </a:ext>
            </a:extLst>
          </p:cNvPr>
          <p:cNvSpPr txBox="1">
            <a:spLocks/>
          </p:cNvSpPr>
          <p:nvPr/>
        </p:nvSpPr>
        <p:spPr>
          <a:xfrm>
            <a:off x="811505" y="4189743"/>
            <a:ext cx="6574924" cy="120787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otham Book" pitchFamily="2" charset="0"/>
                <a:ea typeface="+mn-ea"/>
                <a:cs typeface="Gotham Book" pitchFamily="2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  <a:spcBef>
                <a:spcPts val="0"/>
              </a:spcBef>
            </a:pPr>
            <a:r>
              <a:rPr lang="en-US" b="1" dirty="0"/>
              <a:t>Drew MacLeod, Kunal Mody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6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C93FC-4B82-D237-60B2-F985B8C6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989E5-A5E2-620C-6711-FB25D55D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with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E2583-37C8-58CE-1871-4FE5CBCF7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AF2AB-DF50-6959-5EA9-9CC114340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36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F7CE-0CF4-77E5-C95A-ED67D7E8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F823-97DE-BC00-93CF-F9D0A184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A922E-7119-4BD6-9AA0-D51CC04143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8DA23CD4-BEBE-7A82-CB09-73E1023108E8}"/>
              </a:ext>
            </a:extLst>
          </p:cNvPr>
          <p:cNvSpPr>
            <a:spLocks/>
          </p:cNvSpPr>
          <p:nvPr/>
        </p:nvSpPr>
        <p:spPr>
          <a:xfrm>
            <a:off x="10718800" y="1753032"/>
            <a:ext cx="6350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9EFC6DE9-FB54-7C57-8A65-9622553499DA}"/>
              </a:ext>
            </a:extLst>
          </p:cNvPr>
          <p:cNvSpPr>
            <a:spLocks/>
          </p:cNvSpPr>
          <p:nvPr/>
        </p:nvSpPr>
        <p:spPr>
          <a:xfrm>
            <a:off x="838200" y="1753032"/>
            <a:ext cx="7239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12508216-5FCA-2D81-BA21-54A95AB4CD19}"/>
              </a:ext>
            </a:extLst>
          </p:cNvPr>
          <p:cNvSpPr>
            <a:spLocks/>
          </p:cNvSpPr>
          <p:nvPr/>
        </p:nvSpPr>
        <p:spPr>
          <a:xfrm>
            <a:off x="1562100" y="1753032"/>
            <a:ext cx="91567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 </a:t>
            </a:r>
          </a:p>
        </p:txBody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765791D3-9CDD-A7C4-F946-1B0F053E0EA5}"/>
              </a:ext>
            </a:extLst>
          </p:cNvPr>
          <p:cNvSpPr>
            <a:spLocks/>
          </p:cNvSpPr>
          <p:nvPr/>
        </p:nvSpPr>
        <p:spPr>
          <a:xfrm>
            <a:off x="10718800" y="23118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4E38C715-F5C2-106F-C912-8369E01EF609}"/>
              </a:ext>
            </a:extLst>
          </p:cNvPr>
          <p:cNvSpPr>
            <a:spLocks/>
          </p:cNvSpPr>
          <p:nvPr/>
        </p:nvSpPr>
        <p:spPr>
          <a:xfrm>
            <a:off x="838200" y="23118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5561391A-9461-C4E0-B442-1FF6D0B12A78}"/>
              </a:ext>
            </a:extLst>
          </p:cNvPr>
          <p:cNvSpPr>
            <a:spLocks/>
          </p:cNvSpPr>
          <p:nvPr/>
        </p:nvSpPr>
        <p:spPr>
          <a:xfrm>
            <a:off x="1562100" y="23118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EDA Deep Dive</a:t>
            </a:r>
          </a:p>
        </p:txBody>
      </p:sp>
      <p:sp>
        <p:nvSpPr>
          <p:cNvPr id="14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46581F4C-E804-3CBD-689E-B72606952A65}"/>
              </a:ext>
            </a:extLst>
          </p:cNvPr>
          <p:cNvSpPr>
            <a:spLocks/>
          </p:cNvSpPr>
          <p:nvPr/>
        </p:nvSpPr>
        <p:spPr>
          <a:xfrm>
            <a:off x="10718800" y="28706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5" name="Rectangle 14">
            <a:hlinkClick r:id="" action="ppaction://noaction"/>
            <a:extLst>
              <a:ext uri="{FF2B5EF4-FFF2-40B4-BE49-F238E27FC236}">
                <a16:creationId xmlns:a16="http://schemas.microsoft.com/office/drawing/2014/main" id="{19CCC9F0-7B5E-BD8E-7DBC-77B6BF0280CA}"/>
              </a:ext>
            </a:extLst>
          </p:cNvPr>
          <p:cNvSpPr>
            <a:spLocks/>
          </p:cNvSpPr>
          <p:nvPr/>
        </p:nvSpPr>
        <p:spPr>
          <a:xfrm>
            <a:off x="838200" y="28706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6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37C35CAB-1EAE-E7F9-8DC2-A6AB4B3D89C3}"/>
              </a:ext>
            </a:extLst>
          </p:cNvPr>
          <p:cNvSpPr>
            <a:spLocks/>
          </p:cNvSpPr>
          <p:nvPr/>
        </p:nvSpPr>
        <p:spPr>
          <a:xfrm>
            <a:off x="1562100" y="28706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Training with AWS </a:t>
            </a: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4DBFAB31-64D3-EBF5-55A4-C93A3A0B15A9}"/>
              </a:ext>
            </a:extLst>
          </p:cNvPr>
          <p:cNvSpPr>
            <a:spLocks/>
          </p:cNvSpPr>
          <p:nvPr/>
        </p:nvSpPr>
        <p:spPr>
          <a:xfrm>
            <a:off x="10718800" y="3429432"/>
            <a:ext cx="6350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8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BBE7DC21-5A5C-9562-F55A-6B4EB6F18374}"/>
              </a:ext>
            </a:extLst>
          </p:cNvPr>
          <p:cNvSpPr>
            <a:spLocks/>
          </p:cNvSpPr>
          <p:nvPr/>
        </p:nvSpPr>
        <p:spPr>
          <a:xfrm>
            <a:off x="838200" y="3429432"/>
            <a:ext cx="7239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9" name="Rectangle 18">
            <a:hlinkClick r:id="" action="ppaction://noaction"/>
            <a:extLst>
              <a:ext uri="{FF2B5EF4-FFF2-40B4-BE49-F238E27FC236}">
                <a16:creationId xmlns:a16="http://schemas.microsoft.com/office/drawing/2014/main" id="{944ADDE1-50AD-45D5-2B8F-E5C3EA1D34D7}"/>
              </a:ext>
            </a:extLst>
          </p:cNvPr>
          <p:cNvSpPr>
            <a:spLocks/>
          </p:cNvSpPr>
          <p:nvPr/>
        </p:nvSpPr>
        <p:spPr>
          <a:xfrm>
            <a:off x="1562100" y="3429432"/>
            <a:ext cx="91567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Monitoring</a:t>
            </a:r>
          </a:p>
        </p:txBody>
      </p:sp>
      <p:sp>
        <p:nvSpPr>
          <p:cNvPr id="20" name="Rectangle 19">
            <a:hlinkClick r:id="" action="ppaction://noaction"/>
            <a:extLst>
              <a:ext uri="{FF2B5EF4-FFF2-40B4-BE49-F238E27FC236}">
                <a16:creationId xmlns:a16="http://schemas.microsoft.com/office/drawing/2014/main" id="{B067D24F-0AC7-1A78-D5BF-96C0B2D1C851}"/>
              </a:ext>
            </a:extLst>
          </p:cNvPr>
          <p:cNvSpPr>
            <a:spLocks/>
          </p:cNvSpPr>
          <p:nvPr/>
        </p:nvSpPr>
        <p:spPr>
          <a:xfrm>
            <a:off x="10718800" y="3860071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sp>
        <p:nvSpPr>
          <p:cNvPr id="21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FD494FA4-4B28-108D-CF6E-92A75C6D7965}"/>
              </a:ext>
            </a:extLst>
          </p:cNvPr>
          <p:cNvSpPr>
            <a:spLocks/>
          </p:cNvSpPr>
          <p:nvPr/>
        </p:nvSpPr>
        <p:spPr>
          <a:xfrm>
            <a:off x="838200" y="3860071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22" name="Rectangle 21">
            <a:hlinkClick r:id="" action="ppaction://noaction"/>
            <a:extLst>
              <a:ext uri="{FF2B5EF4-FFF2-40B4-BE49-F238E27FC236}">
                <a16:creationId xmlns:a16="http://schemas.microsoft.com/office/drawing/2014/main" id="{AF67610A-FDEF-8A73-1349-C9B61C638692}"/>
              </a:ext>
            </a:extLst>
          </p:cNvPr>
          <p:cNvSpPr>
            <a:spLocks/>
          </p:cNvSpPr>
          <p:nvPr/>
        </p:nvSpPr>
        <p:spPr>
          <a:xfrm>
            <a:off x="1562100" y="3860071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 Set Changes &amp; Drift Detection</a:t>
            </a:r>
          </a:p>
        </p:txBody>
      </p:sp>
      <p:sp>
        <p:nvSpPr>
          <p:cNvPr id="23" name="Rectangle 22">
            <a:hlinkClick r:id="" action="ppaction://noaction"/>
            <a:extLst>
              <a:ext uri="{FF2B5EF4-FFF2-40B4-BE49-F238E27FC236}">
                <a16:creationId xmlns:a16="http://schemas.microsoft.com/office/drawing/2014/main" id="{6A5D5834-D176-608D-429D-FB299B0185D8}"/>
              </a:ext>
            </a:extLst>
          </p:cNvPr>
          <p:cNvSpPr>
            <a:spLocks/>
          </p:cNvSpPr>
          <p:nvPr/>
        </p:nvSpPr>
        <p:spPr>
          <a:xfrm>
            <a:off x="10718800" y="4371258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  <p:sp>
        <p:nvSpPr>
          <p:cNvPr id="24" name="Rectangle 23">
            <a:hlinkClick r:id="" action="ppaction://noaction"/>
            <a:extLst>
              <a:ext uri="{FF2B5EF4-FFF2-40B4-BE49-F238E27FC236}">
                <a16:creationId xmlns:a16="http://schemas.microsoft.com/office/drawing/2014/main" id="{50BF5CD0-6E46-D897-DB6D-749D42C34711}"/>
              </a:ext>
            </a:extLst>
          </p:cNvPr>
          <p:cNvSpPr>
            <a:spLocks/>
          </p:cNvSpPr>
          <p:nvPr/>
        </p:nvSpPr>
        <p:spPr>
          <a:xfrm>
            <a:off x="838200" y="4371258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25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33BC3718-B8FD-1DD3-4B4A-3903C9AC228B}"/>
              </a:ext>
            </a:extLst>
          </p:cNvPr>
          <p:cNvSpPr>
            <a:spLocks/>
          </p:cNvSpPr>
          <p:nvPr/>
        </p:nvSpPr>
        <p:spPr>
          <a:xfrm>
            <a:off x="1562100" y="4371258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35790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F6F89-7C16-806E-A5EF-40EDAD88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10EA-83C7-4A60-1219-FD0B8C9B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F0C1E-4532-2004-ACF8-8525CBDA8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7133-F071-063C-E85E-98519E843D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90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44EE2-AC55-1EA1-02A2-744C34BB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1FDE-B71C-2C53-33A7-54450CC0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07C0E-0C76-C079-0713-B7459AA81B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E1D92C60-47CB-1A6C-492F-7A123799B539}"/>
              </a:ext>
            </a:extLst>
          </p:cNvPr>
          <p:cNvSpPr>
            <a:spLocks/>
          </p:cNvSpPr>
          <p:nvPr/>
        </p:nvSpPr>
        <p:spPr>
          <a:xfrm>
            <a:off x="10718800" y="1753032"/>
            <a:ext cx="6350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6DCAF636-442B-A1D5-72E1-4C4933533C39}"/>
              </a:ext>
            </a:extLst>
          </p:cNvPr>
          <p:cNvSpPr>
            <a:spLocks/>
          </p:cNvSpPr>
          <p:nvPr/>
        </p:nvSpPr>
        <p:spPr>
          <a:xfrm>
            <a:off x="838200" y="1753032"/>
            <a:ext cx="7239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A840683F-6BA1-8C5A-E3E2-BC6CAFFB32E9}"/>
              </a:ext>
            </a:extLst>
          </p:cNvPr>
          <p:cNvSpPr>
            <a:spLocks/>
          </p:cNvSpPr>
          <p:nvPr/>
        </p:nvSpPr>
        <p:spPr>
          <a:xfrm>
            <a:off x="1562100" y="1753032"/>
            <a:ext cx="91567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 </a:t>
            </a:r>
          </a:p>
        </p:txBody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FE148793-A851-3151-2AF7-A0D5FC8BEA16}"/>
              </a:ext>
            </a:extLst>
          </p:cNvPr>
          <p:cNvSpPr>
            <a:spLocks/>
          </p:cNvSpPr>
          <p:nvPr/>
        </p:nvSpPr>
        <p:spPr>
          <a:xfrm>
            <a:off x="10718800" y="23118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537241A7-0091-2B50-D118-248B2D44A5E9}"/>
              </a:ext>
            </a:extLst>
          </p:cNvPr>
          <p:cNvSpPr>
            <a:spLocks/>
          </p:cNvSpPr>
          <p:nvPr/>
        </p:nvSpPr>
        <p:spPr>
          <a:xfrm>
            <a:off x="838200" y="23118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D1875AAF-AE8E-EAC0-30EC-1E8169452D6A}"/>
              </a:ext>
            </a:extLst>
          </p:cNvPr>
          <p:cNvSpPr>
            <a:spLocks/>
          </p:cNvSpPr>
          <p:nvPr/>
        </p:nvSpPr>
        <p:spPr>
          <a:xfrm>
            <a:off x="1562100" y="23118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EDA Deep Dive</a:t>
            </a:r>
          </a:p>
        </p:txBody>
      </p:sp>
      <p:sp>
        <p:nvSpPr>
          <p:cNvPr id="14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80B5B098-C08A-D044-6385-00E2560146F8}"/>
              </a:ext>
            </a:extLst>
          </p:cNvPr>
          <p:cNvSpPr>
            <a:spLocks/>
          </p:cNvSpPr>
          <p:nvPr/>
        </p:nvSpPr>
        <p:spPr>
          <a:xfrm>
            <a:off x="10718800" y="28706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5" name="Rectangle 14">
            <a:hlinkClick r:id="" action="ppaction://noaction"/>
            <a:extLst>
              <a:ext uri="{FF2B5EF4-FFF2-40B4-BE49-F238E27FC236}">
                <a16:creationId xmlns:a16="http://schemas.microsoft.com/office/drawing/2014/main" id="{C58AF9BE-EBF9-9613-6F9F-87D3D5D190DA}"/>
              </a:ext>
            </a:extLst>
          </p:cNvPr>
          <p:cNvSpPr>
            <a:spLocks/>
          </p:cNvSpPr>
          <p:nvPr/>
        </p:nvSpPr>
        <p:spPr>
          <a:xfrm>
            <a:off x="838200" y="28706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6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B6E565BD-154B-D571-021F-D715653665B7}"/>
              </a:ext>
            </a:extLst>
          </p:cNvPr>
          <p:cNvSpPr>
            <a:spLocks/>
          </p:cNvSpPr>
          <p:nvPr/>
        </p:nvSpPr>
        <p:spPr>
          <a:xfrm>
            <a:off x="1562100" y="28706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Training with AWS </a:t>
            </a: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DBE953F6-FE68-F163-F63A-20734D16365C}"/>
              </a:ext>
            </a:extLst>
          </p:cNvPr>
          <p:cNvSpPr>
            <a:spLocks/>
          </p:cNvSpPr>
          <p:nvPr/>
        </p:nvSpPr>
        <p:spPr>
          <a:xfrm>
            <a:off x="10718800" y="34294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8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CF4EA63C-B546-4E97-99D8-6DAD69FD109F}"/>
              </a:ext>
            </a:extLst>
          </p:cNvPr>
          <p:cNvSpPr>
            <a:spLocks/>
          </p:cNvSpPr>
          <p:nvPr/>
        </p:nvSpPr>
        <p:spPr>
          <a:xfrm>
            <a:off x="838200" y="34294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9" name="Rectangle 18">
            <a:hlinkClick r:id="" action="ppaction://noaction"/>
            <a:extLst>
              <a:ext uri="{FF2B5EF4-FFF2-40B4-BE49-F238E27FC236}">
                <a16:creationId xmlns:a16="http://schemas.microsoft.com/office/drawing/2014/main" id="{E8921B6E-93B3-E949-4D97-E6A9D9096C6C}"/>
              </a:ext>
            </a:extLst>
          </p:cNvPr>
          <p:cNvSpPr>
            <a:spLocks/>
          </p:cNvSpPr>
          <p:nvPr/>
        </p:nvSpPr>
        <p:spPr>
          <a:xfrm>
            <a:off x="1562100" y="34294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Monitoring</a:t>
            </a:r>
          </a:p>
        </p:txBody>
      </p:sp>
      <p:sp>
        <p:nvSpPr>
          <p:cNvPr id="20" name="Rectangle 19">
            <a:hlinkClick r:id="" action="ppaction://noaction"/>
            <a:extLst>
              <a:ext uri="{FF2B5EF4-FFF2-40B4-BE49-F238E27FC236}">
                <a16:creationId xmlns:a16="http://schemas.microsoft.com/office/drawing/2014/main" id="{B1A06A19-E429-87CD-8E5C-A4E379B729B4}"/>
              </a:ext>
            </a:extLst>
          </p:cNvPr>
          <p:cNvSpPr>
            <a:spLocks/>
          </p:cNvSpPr>
          <p:nvPr/>
        </p:nvSpPr>
        <p:spPr>
          <a:xfrm>
            <a:off x="10718800" y="3860071"/>
            <a:ext cx="6350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sp>
        <p:nvSpPr>
          <p:cNvPr id="21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7FD76556-0A50-7EA0-5704-4A318AF52E89}"/>
              </a:ext>
            </a:extLst>
          </p:cNvPr>
          <p:cNvSpPr>
            <a:spLocks/>
          </p:cNvSpPr>
          <p:nvPr/>
        </p:nvSpPr>
        <p:spPr>
          <a:xfrm>
            <a:off x="838200" y="3860071"/>
            <a:ext cx="7239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22" name="Rectangle 21">
            <a:hlinkClick r:id="" action="ppaction://noaction"/>
            <a:extLst>
              <a:ext uri="{FF2B5EF4-FFF2-40B4-BE49-F238E27FC236}">
                <a16:creationId xmlns:a16="http://schemas.microsoft.com/office/drawing/2014/main" id="{6C573F5A-D235-837E-2457-00EED51D2498}"/>
              </a:ext>
            </a:extLst>
          </p:cNvPr>
          <p:cNvSpPr>
            <a:spLocks/>
          </p:cNvSpPr>
          <p:nvPr/>
        </p:nvSpPr>
        <p:spPr>
          <a:xfrm>
            <a:off x="1562100" y="3860071"/>
            <a:ext cx="91567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 Set Changes &amp; Drift Detection</a:t>
            </a:r>
          </a:p>
        </p:txBody>
      </p:sp>
      <p:sp>
        <p:nvSpPr>
          <p:cNvPr id="23" name="Rectangle 22">
            <a:hlinkClick r:id="" action="ppaction://noaction"/>
            <a:extLst>
              <a:ext uri="{FF2B5EF4-FFF2-40B4-BE49-F238E27FC236}">
                <a16:creationId xmlns:a16="http://schemas.microsoft.com/office/drawing/2014/main" id="{34266C16-8881-A67E-60E5-FAF5A8625D59}"/>
              </a:ext>
            </a:extLst>
          </p:cNvPr>
          <p:cNvSpPr>
            <a:spLocks/>
          </p:cNvSpPr>
          <p:nvPr/>
        </p:nvSpPr>
        <p:spPr>
          <a:xfrm>
            <a:off x="10718800" y="4371258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  <p:sp>
        <p:nvSpPr>
          <p:cNvPr id="24" name="Rectangle 23">
            <a:hlinkClick r:id="" action="ppaction://noaction"/>
            <a:extLst>
              <a:ext uri="{FF2B5EF4-FFF2-40B4-BE49-F238E27FC236}">
                <a16:creationId xmlns:a16="http://schemas.microsoft.com/office/drawing/2014/main" id="{6E3754DF-6FCF-9025-48D9-8B7BFCE10EE3}"/>
              </a:ext>
            </a:extLst>
          </p:cNvPr>
          <p:cNvSpPr>
            <a:spLocks/>
          </p:cNvSpPr>
          <p:nvPr/>
        </p:nvSpPr>
        <p:spPr>
          <a:xfrm>
            <a:off x="838200" y="4371258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25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B70094E2-C4B4-4846-3E0F-A6C3D2B12FD9}"/>
              </a:ext>
            </a:extLst>
          </p:cNvPr>
          <p:cNvSpPr>
            <a:spLocks/>
          </p:cNvSpPr>
          <p:nvPr/>
        </p:nvSpPr>
        <p:spPr>
          <a:xfrm>
            <a:off x="1562100" y="4371258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56032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D490-90C8-3950-9178-BC9F6C545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3264-04A8-AAB7-1204-50AAE3D1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Changes &amp; Drift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503FE-E221-7490-D52A-02CD47B45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6E045-3037-12C6-CB7F-8DDCDD3C2F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3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6F60-5F30-62FA-1986-8D71D3147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CE13-B78A-A6AE-1343-5B4BCB4B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Set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EC782-E3DD-D11F-0A0C-63B9628DA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E712-A4DF-A232-72A2-3F3D6B9EDE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4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ADEC1-6794-1133-454E-49EB21FDF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0DEF-0959-DB90-A0E8-D7C4C98D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4589B-826D-20FB-76A8-A7BE42D891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EFD02AF4-12C2-797B-3C73-FBBB12C9D457}"/>
              </a:ext>
            </a:extLst>
          </p:cNvPr>
          <p:cNvSpPr>
            <a:spLocks/>
          </p:cNvSpPr>
          <p:nvPr/>
        </p:nvSpPr>
        <p:spPr>
          <a:xfrm>
            <a:off x="10718800" y="1753032"/>
            <a:ext cx="6350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5CB52011-C96D-7955-6752-687EB71613C3}"/>
              </a:ext>
            </a:extLst>
          </p:cNvPr>
          <p:cNvSpPr>
            <a:spLocks/>
          </p:cNvSpPr>
          <p:nvPr/>
        </p:nvSpPr>
        <p:spPr>
          <a:xfrm>
            <a:off x="838200" y="1753032"/>
            <a:ext cx="7239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000F351C-2D91-C454-EA25-E0E0136E07E5}"/>
              </a:ext>
            </a:extLst>
          </p:cNvPr>
          <p:cNvSpPr>
            <a:spLocks/>
          </p:cNvSpPr>
          <p:nvPr/>
        </p:nvSpPr>
        <p:spPr>
          <a:xfrm>
            <a:off x="1562100" y="1753032"/>
            <a:ext cx="91567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 </a:t>
            </a:r>
          </a:p>
        </p:txBody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CD0428B1-2403-3F7D-6289-EDC2B88D7030}"/>
              </a:ext>
            </a:extLst>
          </p:cNvPr>
          <p:cNvSpPr>
            <a:spLocks/>
          </p:cNvSpPr>
          <p:nvPr/>
        </p:nvSpPr>
        <p:spPr>
          <a:xfrm>
            <a:off x="10718800" y="23118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30047A89-8976-0138-797F-00C1EDAAB7FE}"/>
              </a:ext>
            </a:extLst>
          </p:cNvPr>
          <p:cNvSpPr>
            <a:spLocks/>
          </p:cNvSpPr>
          <p:nvPr/>
        </p:nvSpPr>
        <p:spPr>
          <a:xfrm>
            <a:off x="838200" y="23118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083DC58C-FEF8-21D1-35B4-051E4A46FA89}"/>
              </a:ext>
            </a:extLst>
          </p:cNvPr>
          <p:cNvSpPr>
            <a:spLocks/>
          </p:cNvSpPr>
          <p:nvPr/>
        </p:nvSpPr>
        <p:spPr>
          <a:xfrm>
            <a:off x="1562100" y="23118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EDA Deep Dive</a:t>
            </a:r>
          </a:p>
        </p:txBody>
      </p:sp>
      <p:sp>
        <p:nvSpPr>
          <p:cNvPr id="14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BB2F302F-CC23-34F6-0571-F04CDBE5F070}"/>
              </a:ext>
            </a:extLst>
          </p:cNvPr>
          <p:cNvSpPr>
            <a:spLocks/>
          </p:cNvSpPr>
          <p:nvPr/>
        </p:nvSpPr>
        <p:spPr>
          <a:xfrm>
            <a:off x="10718800" y="28706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5" name="Rectangle 14">
            <a:hlinkClick r:id="" action="ppaction://noaction"/>
            <a:extLst>
              <a:ext uri="{FF2B5EF4-FFF2-40B4-BE49-F238E27FC236}">
                <a16:creationId xmlns:a16="http://schemas.microsoft.com/office/drawing/2014/main" id="{76C84CA9-1992-48CC-8F91-079CB21623CD}"/>
              </a:ext>
            </a:extLst>
          </p:cNvPr>
          <p:cNvSpPr>
            <a:spLocks/>
          </p:cNvSpPr>
          <p:nvPr/>
        </p:nvSpPr>
        <p:spPr>
          <a:xfrm>
            <a:off x="838200" y="28706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6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0887B201-BF0F-8592-E979-D023D8D59D04}"/>
              </a:ext>
            </a:extLst>
          </p:cNvPr>
          <p:cNvSpPr>
            <a:spLocks/>
          </p:cNvSpPr>
          <p:nvPr/>
        </p:nvSpPr>
        <p:spPr>
          <a:xfrm>
            <a:off x="1562100" y="28706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Training with AWS </a:t>
            </a: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54A3E3FB-F304-F6B0-63B1-24C4EE4BEC68}"/>
              </a:ext>
            </a:extLst>
          </p:cNvPr>
          <p:cNvSpPr>
            <a:spLocks/>
          </p:cNvSpPr>
          <p:nvPr/>
        </p:nvSpPr>
        <p:spPr>
          <a:xfrm>
            <a:off x="10718800" y="34294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8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2982B243-1132-5F0A-6B3B-0142A9120C13}"/>
              </a:ext>
            </a:extLst>
          </p:cNvPr>
          <p:cNvSpPr>
            <a:spLocks/>
          </p:cNvSpPr>
          <p:nvPr/>
        </p:nvSpPr>
        <p:spPr>
          <a:xfrm>
            <a:off x="838200" y="34294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9" name="Rectangle 18">
            <a:hlinkClick r:id="" action="ppaction://noaction"/>
            <a:extLst>
              <a:ext uri="{FF2B5EF4-FFF2-40B4-BE49-F238E27FC236}">
                <a16:creationId xmlns:a16="http://schemas.microsoft.com/office/drawing/2014/main" id="{4BF5CFCF-1953-FE4D-7FE0-2C22A7B28BD4}"/>
              </a:ext>
            </a:extLst>
          </p:cNvPr>
          <p:cNvSpPr>
            <a:spLocks/>
          </p:cNvSpPr>
          <p:nvPr/>
        </p:nvSpPr>
        <p:spPr>
          <a:xfrm>
            <a:off x="1562100" y="34294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Monitoring</a:t>
            </a:r>
          </a:p>
        </p:txBody>
      </p:sp>
      <p:sp>
        <p:nvSpPr>
          <p:cNvPr id="20" name="Rectangle 19">
            <a:hlinkClick r:id="" action="ppaction://noaction"/>
            <a:extLst>
              <a:ext uri="{FF2B5EF4-FFF2-40B4-BE49-F238E27FC236}">
                <a16:creationId xmlns:a16="http://schemas.microsoft.com/office/drawing/2014/main" id="{9A2D46EB-FAE7-B38B-0D9E-7D0A8E131C2E}"/>
              </a:ext>
            </a:extLst>
          </p:cNvPr>
          <p:cNvSpPr>
            <a:spLocks/>
          </p:cNvSpPr>
          <p:nvPr/>
        </p:nvSpPr>
        <p:spPr>
          <a:xfrm>
            <a:off x="10718800" y="3860071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sp>
        <p:nvSpPr>
          <p:cNvPr id="21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ADEAFBA6-4B6F-338C-DE72-D9BBA965F98E}"/>
              </a:ext>
            </a:extLst>
          </p:cNvPr>
          <p:cNvSpPr>
            <a:spLocks/>
          </p:cNvSpPr>
          <p:nvPr/>
        </p:nvSpPr>
        <p:spPr>
          <a:xfrm>
            <a:off x="838200" y="3860071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22" name="Rectangle 21">
            <a:hlinkClick r:id="" action="ppaction://noaction"/>
            <a:extLst>
              <a:ext uri="{FF2B5EF4-FFF2-40B4-BE49-F238E27FC236}">
                <a16:creationId xmlns:a16="http://schemas.microsoft.com/office/drawing/2014/main" id="{5A51E048-BC06-5F2A-C08B-481375D96AF3}"/>
              </a:ext>
            </a:extLst>
          </p:cNvPr>
          <p:cNvSpPr>
            <a:spLocks/>
          </p:cNvSpPr>
          <p:nvPr/>
        </p:nvSpPr>
        <p:spPr>
          <a:xfrm>
            <a:off x="1562100" y="3860071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 Set Changes &amp; Drift Detection</a:t>
            </a:r>
          </a:p>
        </p:txBody>
      </p:sp>
      <p:sp>
        <p:nvSpPr>
          <p:cNvPr id="23" name="Rectangle 22">
            <a:hlinkClick r:id="" action="ppaction://noaction"/>
            <a:extLst>
              <a:ext uri="{FF2B5EF4-FFF2-40B4-BE49-F238E27FC236}">
                <a16:creationId xmlns:a16="http://schemas.microsoft.com/office/drawing/2014/main" id="{132C6714-D35E-90E4-E448-E4542B2633B8}"/>
              </a:ext>
            </a:extLst>
          </p:cNvPr>
          <p:cNvSpPr>
            <a:spLocks/>
          </p:cNvSpPr>
          <p:nvPr/>
        </p:nvSpPr>
        <p:spPr>
          <a:xfrm>
            <a:off x="10718800" y="4371258"/>
            <a:ext cx="6350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  <p:sp>
        <p:nvSpPr>
          <p:cNvPr id="24" name="Rectangle 23">
            <a:hlinkClick r:id="" action="ppaction://noaction"/>
            <a:extLst>
              <a:ext uri="{FF2B5EF4-FFF2-40B4-BE49-F238E27FC236}">
                <a16:creationId xmlns:a16="http://schemas.microsoft.com/office/drawing/2014/main" id="{00FCB993-216D-440B-8F8C-E3FD0DB64155}"/>
              </a:ext>
            </a:extLst>
          </p:cNvPr>
          <p:cNvSpPr>
            <a:spLocks/>
          </p:cNvSpPr>
          <p:nvPr/>
        </p:nvSpPr>
        <p:spPr>
          <a:xfrm>
            <a:off x="838200" y="4371258"/>
            <a:ext cx="7239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25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F5B2DC33-C811-ACAD-33C2-49B5284AB9AD}"/>
              </a:ext>
            </a:extLst>
          </p:cNvPr>
          <p:cNvSpPr>
            <a:spLocks/>
          </p:cNvSpPr>
          <p:nvPr/>
        </p:nvSpPr>
        <p:spPr>
          <a:xfrm>
            <a:off x="1562100" y="4371258"/>
            <a:ext cx="91567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081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4AF05-B080-3854-31D5-323A78071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1C45-B4FF-DDC4-8E58-46429C26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EC112-7724-EABE-6912-A788758FC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this? Can split problem statement and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FA19C-C2DC-DBEC-2047-F2F41A58AF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020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7C7-9DDB-EA19-2818-08F56FF4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9A3CC-4DF2-79C6-C7AE-F7813726E3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8A101440-B754-41A2-7885-74AC5DA8EDB7}"/>
              </a:ext>
            </a:extLst>
          </p:cNvPr>
          <p:cNvSpPr>
            <a:spLocks/>
          </p:cNvSpPr>
          <p:nvPr/>
        </p:nvSpPr>
        <p:spPr>
          <a:xfrm>
            <a:off x="10718800" y="1753032"/>
            <a:ext cx="635000" cy="43601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1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67DC7F02-4E7B-B92F-6B78-43D849ED2B9D}"/>
              </a:ext>
            </a:extLst>
          </p:cNvPr>
          <p:cNvSpPr>
            <a:spLocks/>
          </p:cNvSpPr>
          <p:nvPr/>
        </p:nvSpPr>
        <p:spPr>
          <a:xfrm>
            <a:off x="838200" y="1753032"/>
            <a:ext cx="723900" cy="43601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1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E139D19F-C161-5521-FB12-F968B5FFF032}"/>
              </a:ext>
            </a:extLst>
          </p:cNvPr>
          <p:cNvSpPr>
            <a:spLocks/>
          </p:cNvSpPr>
          <p:nvPr/>
        </p:nvSpPr>
        <p:spPr>
          <a:xfrm>
            <a:off x="1562100" y="1753032"/>
            <a:ext cx="9156700" cy="436017"/>
          </a:xfrm>
          <a:prstGeom prst="rect">
            <a:avLst/>
          </a:prstGeom>
          <a:solidFill>
            <a:schemeClr val="accent1">
              <a:lumMod val="10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1">
                    <a:lumMod val="20000"/>
                    <a:lumOff val="8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 </a:t>
            </a:r>
          </a:p>
        </p:txBody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2DAA2BE8-BBD1-A739-3AEA-38CE1CBB8587}"/>
              </a:ext>
            </a:extLst>
          </p:cNvPr>
          <p:cNvSpPr>
            <a:spLocks/>
          </p:cNvSpPr>
          <p:nvPr/>
        </p:nvSpPr>
        <p:spPr>
          <a:xfrm>
            <a:off x="10718800" y="23118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1BCE51C6-1E10-96A1-BA8C-F52BC5360FB3}"/>
              </a:ext>
            </a:extLst>
          </p:cNvPr>
          <p:cNvSpPr>
            <a:spLocks/>
          </p:cNvSpPr>
          <p:nvPr/>
        </p:nvSpPr>
        <p:spPr>
          <a:xfrm>
            <a:off x="838200" y="23118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ECE9545A-3F63-0EC4-BF2D-A02654D09ECB}"/>
              </a:ext>
            </a:extLst>
          </p:cNvPr>
          <p:cNvSpPr>
            <a:spLocks/>
          </p:cNvSpPr>
          <p:nvPr/>
        </p:nvSpPr>
        <p:spPr>
          <a:xfrm>
            <a:off x="1562100" y="23118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EDA Deep Dive</a:t>
            </a:r>
          </a:p>
        </p:txBody>
      </p:sp>
      <p:sp>
        <p:nvSpPr>
          <p:cNvPr id="14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EB559F04-ECC3-2EE4-44E2-14539075B8BC}"/>
              </a:ext>
            </a:extLst>
          </p:cNvPr>
          <p:cNvSpPr>
            <a:spLocks/>
          </p:cNvSpPr>
          <p:nvPr/>
        </p:nvSpPr>
        <p:spPr>
          <a:xfrm>
            <a:off x="10718800" y="28706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5" name="Rectangle 14">
            <a:hlinkClick r:id="" action="ppaction://noaction"/>
            <a:extLst>
              <a:ext uri="{FF2B5EF4-FFF2-40B4-BE49-F238E27FC236}">
                <a16:creationId xmlns:a16="http://schemas.microsoft.com/office/drawing/2014/main" id="{F6E88DAF-B3B1-B740-F2C0-0A4CF8AD2746}"/>
              </a:ext>
            </a:extLst>
          </p:cNvPr>
          <p:cNvSpPr>
            <a:spLocks/>
          </p:cNvSpPr>
          <p:nvPr/>
        </p:nvSpPr>
        <p:spPr>
          <a:xfrm>
            <a:off x="838200" y="28706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6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80394582-2888-95E2-BA88-3BD85A99E8B3}"/>
              </a:ext>
            </a:extLst>
          </p:cNvPr>
          <p:cNvSpPr>
            <a:spLocks/>
          </p:cNvSpPr>
          <p:nvPr/>
        </p:nvSpPr>
        <p:spPr>
          <a:xfrm>
            <a:off x="1562100" y="28706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Training with AWS </a:t>
            </a: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84C9776A-A94B-DBD3-1792-BD4B6637F6AB}"/>
              </a:ext>
            </a:extLst>
          </p:cNvPr>
          <p:cNvSpPr>
            <a:spLocks/>
          </p:cNvSpPr>
          <p:nvPr/>
        </p:nvSpPr>
        <p:spPr>
          <a:xfrm>
            <a:off x="10718800" y="34294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8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CD0F0595-196A-E882-DB5F-53D9DAA2C665}"/>
              </a:ext>
            </a:extLst>
          </p:cNvPr>
          <p:cNvSpPr>
            <a:spLocks/>
          </p:cNvSpPr>
          <p:nvPr/>
        </p:nvSpPr>
        <p:spPr>
          <a:xfrm>
            <a:off x="838200" y="34294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9" name="Rectangle 18">
            <a:hlinkClick r:id="" action="ppaction://noaction"/>
            <a:extLst>
              <a:ext uri="{FF2B5EF4-FFF2-40B4-BE49-F238E27FC236}">
                <a16:creationId xmlns:a16="http://schemas.microsoft.com/office/drawing/2014/main" id="{62271FD1-73F4-2DE7-60C6-F58D6E89A8E0}"/>
              </a:ext>
            </a:extLst>
          </p:cNvPr>
          <p:cNvSpPr>
            <a:spLocks/>
          </p:cNvSpPr>
          <p:nvPr/>
        </p:nvSpPr>
        <p:spPr>
          <a:xfrm>
            <a:off x="1562100" y="34294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Monitoring</a:t>
            </a:r>
          </a:p>
        </p:txBody>
      </p:sp>
      <p:sp>
        <p:nvSpPr>
          <p:cNvPr id="20" name="Rectangle 19">
            <a:hlinkClick r:id="" action="ppaction://noaction"/>
            <a:extLst>
              <a:ext uri="{FF2B5EF4-FFF2-40B4-BE49-F238E27FC236}">
                <a16:creationId xmlns:a16="http://schemas.microsoft.com/office/drawing/2014/main" id="{E818E479-926D-2F08-56C4-9BFE792567B1}"/>
              </a:ext>
            </a:extLst>
          </p:cNvPr>
          <p:cNvSpPr>
            <a:spLocks/>
          </p:cNvSpPr>
          <p:nvPr/>
        </p:nvSpPr>
        <p:spPr>
          <a:xfrm>
            <a:off x="10718800" y="3860071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sp>
        <p:nvSpPr>
          <p:cNvPr id="21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A07B3A1F-0BCD-794C-2D67-C9C7875ACCB2}"/>
              </a:ext>
            </a:extLst>
          </p:cNvPr>
          <p:cNvSpPr>
            <a:spLocks/>
          </p:cNvSpPr>
          <p:nvPr/>
        </p:nvSpPr>
        <p:spPr>
          <a:xfrm>
            <a:off x="838200" y="3860071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22" name="Rectangle 21">
            <a:hlinkClick r:id="" action="ppaction://noaction"/>
            <a:extLst>
              <a:ext uri="{FF2B5EF4-FFF2-40B4-BE49-F238E27FC236}">
                <a16:creationId xmlns:a16="http://schemas.microsoft.com/office/drawing/2014/main" id="{A08AD9C0-553A-4B4E-3642-756E6383F9F2}"/>
              </a:ext>
            </a:extLst>
          </p:cNvPr>
          <p:cNvSpPr>
            <a:spLocks/>
          </p:cNvSpPr>
          <p:nvPr/>
        </p:nvSpPr>
        <p:spPr>
          <a:xfrm>
            <a:off x="1562100" y="3860071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 Set Changes &amp; Drift Detection</a:t>
            </a:r>
          </a:p>
        </p:txBody>
      </p:sp>
      <p:sp>
        <p:nvSpPr>
          <p:cNvPr id="23" name="Rectangle 22">
            <a:hlinkClick r:id="" action="ppaction://noaction"/>
            <a:extLst>
              <a:ext uri="{FF2B5EF4-FFF2-40B4-BE49-F238E27FC236}">
                <a16:creationId xmlns:a16="http://schemas.microsoft.com/office/drawing/2014/main" id="{47F4881F-F518-0C8C-5F7C-85A995EB0930}"/>
              </a:ext>
            </a:extLst>
          </p:cNvPr>
          <p:cNvSpPr>
            <a:spLocks/>
          </p:cNvSpPr>
          <p:nvPr/>
        </p:nvSpPr>
        <p:spPr>
          <a:xfrm>
            <a:off x="10718800" y="4371258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  <p:sp>
        <p:nvSpPr>
          <p:cNvPr id="24" name="Rectangle 23">
            <a:hlinkClick r:id="" action="ppaction://noaction"/>
            <a:extLst>
              <a:ext uri="{FF2B5EF4-FFF2-40B4-BE49-F238E27FC236}">
                <a16:creationId xmlns:a16="http://schemas.microsoft.com/office/drawing/2014/main" id="{52D06A32-4C79-7D4F-56DA-E4F25B93D9C1}"/>
              </a:ext>
            </a:extLst>
          </p:cNvPr>
          <p:cNvSpPr>
            <a:spLocks/>
          </p:cNvSpPr>
          <p:nvPr/>
        </p:nvSpPr>
        <p:spPr>
          <a:xfrm>
            <a:off x="838200" y="4371258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25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D10EEBBA-45A0-E545-B50F-3C631B823308}"/>
              </a:ext>
            </a:extLst>
          </p:cNvPr>
          <p:cNvSpPr>
            <a:spLocks/>
          </p:cNvSpPr>
          <p:nvPr/>
        </p:nvSpPr>
        <p:spPr>
          <a:xfrm>
            <a:off x="1562100" y="4371258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7839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2B50-8A3F-B3E6-F2FC-4E3A64D3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19E23-5AB2-0B02-C836-CD3C4877E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0F95B-228B-BF1C-01E9-3C18B470C8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11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E6B47-FE74-031D-8B33-3725B37EB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A8328-2583-B581-E9B0-57875F65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A9911-6D75-581A-271F-FAB1A81615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F08249DF-DEC4-E33D-DBA0-087C026A9836}"/>
              </a:ext>
            </a:extLst>
          </p:cNvPr>
          <p:cNvSpPr>
            <a:spLocks/>
          </p:cNvSpPr>
          <p:nvPr/>
        </p:nvSpPr>
        <p:spPr>
          <a:xfrm>
            <a:off x="10718800" y="1753032"/>
            <a:ext cx="6350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926A6BB2-C32B-D807-A8DE-942885D34DA0}"/>
              </a:ext>
            </a:extLst>
          </p:cNvPr>
          <p:cNvSpPr>
            <a:spLocks/>
          </p:cNvSpPr>
          <p:nvPr/>
        </p:nvSpPr>
        <p:spPr>
          <a:xfrm>
            <a:off x="838200" y="1753032"/>
            <a:ext cx="7239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C965EFA8-71B4-5A78-9671-E007B80EEC0C}"/>
              </a:ext>
            </a:extLst>
          </p:cNvPr>
          <p:cNvSpPr>
            <a:spLocks/>
          </p:cNvSpPr>
          <p:nvPr/>
        </p:nvSpPr>
        <p:spPr>
          <a:xfrm>
            <a:off x="1562100" y="1753032"/>
            <a:ext cx="91567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 </a:t>
            </a:r>
          </a:p>
        </p:txBody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AF884DA0-687E-6F06-2DED-676F7D135CF6}"/>
              </a:ext>
            </a:extLst>
          </p:cNvPr>
          <p:cNvSpPr>
            <a:spLocks/>
          </p:cNvSpPr>
          <p:nvPr/>
        </p:nvSpPr>
        <p:spPr>
          <a:xfrm>
            <a:off x="10718800" y="2311832"/>
            <a:ext cx="6350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F331051C-2622-8A50-097A-1136B91F0403}"/>
              </a:ext>
            </a:extLst>
          </p:cNvPr>
          <p:cNvSpPr>
            <a:spLocks/>
          </p:cNvSpPr>
          <p:nvPr/>
        </p:nvSpPr>
        <p:spPr>
          <a:xfrm>
            <a:off x="838200" y="2311832"/>
            <a:ext cx="7239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F234CE52-5ED0-7F4E-8082-4CFF1842DD85}"/>
              </a:ext>
            </a:extLst>
          </p:cNvPr>
          <p:cNvSpPr>
            <a:spLocks/>
          </p:cNvSpPr>
          <p:nvPr/>
        </p:nvSpPr>
        <p:spPr>
          <a:xfrm>
            <a:off x="1562100" y="2311832"/>
            <a:ext cx="91567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EDA Deep Dive &amp; Selected Metric</a:t>
            </a:r>
          </a:p>
        </p:txBody>
      </p:sp>
      <p:sp>
        <p:nvSpPr>
          <p:cNvPr id="14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A391F164-3F53-81A7-5A2B-46A3B32D3418}"/>
              </a:ext>
            </a:extLst>
          </p:cNvPr>
          <p:cNvSpPr>
            <a:spLocks/>
          </p:cNvSpPr>
          <p:nvPr/>
        </p:nvSpPr>
        <p:spPr>
          <a:xfrm>
            <a:off x="10718800" y="28706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5" name="Rectangle 14">
            <a:hlinkClick r:id="" action="ppaction://noaction"/>
            <a:extLst>
              <a:ext uri="{FF2B5EF4-FFF2-40B4-BE49-F238E27FC236}">
                <a16:creationId xmlns:a16="http://schemas.microsoft.com/office/drawing/2014/main" id="{B0CAD352-1909-A5AF-E940-0066751D9603}"/>
              </a:ext>
            </a:extLst>
          </p:cNvPr>
          <p:cNvSpPr>
            <a:spLocks/>
          </p:cNvSpPr>
          <p:nvPr/>
        </p:nvSpPr>
        <p:spPr>
          <a:xfrm>
            <a:off x="838200" y="28706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6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BA31249D-6494-8622-4522-10440D056BF7}"/>
              </a:ext>
            </a:extLst>
          </p:cNvPr>
          <p:cNvSpPr>
            <a:spLocks/>
          </p:cNvSpPr>
          <p:nvPr/>
        </p:nvSpPr>
        <p:spPr>
          <a:xfrm>
            <a:off x="1562100" y="28706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Training with AWS </a:t>
            </a: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88382D10-55B9-71DC-7828-3EEBD0149AD2}"/>
              </a:ext>
            </a:extLst>
          </p:cNvPr>
          <p:cNvSpPr>
            <a:spLocks/>
          </p:cNvSpPr>
          <p:nvPr/>
        </p:nvSpPr>
        <p:spPr>
          <a:xfrm>
            <a:off x="10718800" y="34294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8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03031FA4-6668-ACB6-D308-B2F3A38367B0}"/>
              </a:ext>
            </a:extLst>
          </p:cNvPr>
          <p:cNvSpPr>
            <a:spLocks/>
          </p:cNvSpPr>
          <p:nvPr/>
        </p:nvSpPr>
        <p:spPr>
          <a:xfrm>
            <a:off x="838200" y="34294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9" name="Rectangle 18">
            <a:hlinkClick r:id="" action="ppaction://noaction"/>
            <a:extLst>
              <a:ext uri="{FF2B5EF4-FFF2-40B4-BE49-F238E27FC236}">
                <a16:creationId xmlns:a16="http://schemas.microsoft.com/office/drawing/2014/main" id="{56562AF7-7D0E-2802-C94F-8039DCCE2A8C}"/>
              </a:ext>
            </a:extLst>
          </p:cNvPr>
          <p:cNvSpPr>
            <a:spLocks/>
          </p:cNvSpPr>
          <p:nvPr/>
        </p:nvSpPr>
        <p:spPr>
          <a:xfrm>
            <a:off x="1562100" y="34294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Monitoring</a:t>
            </a:r>
          </a:p>
        </p:txBody>
      </p:sp>
      <p:sp>
        <p:nvSpPr>
          <p:cNvPr id="20" name="Rectangle 19">
            <a:hlinkClick r:id="" action="ppaction://noaction"/>
            <a:extLst>
              <a:ext uri="{FF2B5EF4-FFF2-40B4-BE49-F238E27FC236}">
                <a16:creationId xmlns:a16="http://schemas.microsoft.com/office/drawing/2014/main" id="{C8807DCE-C585-2F2F-79E4-D0002AE612A7}"/>
              </a:ext>
            </a:extLst>
          </p:cNvPr>
          <p:cNvSpPr>
            <a:spLocks/>
          </p:cNvSpPr>
          <p:nvPr/>
        </p:nvSpPr>
        <p:spPr>
          <a:xfrm>
            <a:off x="10718800" y="3860071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sp>
        <p:nvSpPr>
          <p:cNvPr id="21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09F88240-02A9-66FE-B676-1757FFC08E31}"/>
              </a:ext>
            </a:extLst>
          </p:cNvPr>
          <p:cNvSpPr>
            <a:spLocks/>
          </p:cNvSpPr>
          <p:nvPr/>
        </p:nvSpPr>
        <p:spPr>
          <a:xfrm>
            <a:off x="838200" y="3860071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22" name="Rectangle 21">
            <a:hlinkClick r:id="" action="ppaction://noaction"/>
            <a:extLst>
              <a:ext uri="{FF2B5EF4-FFF2-40B4-BE49-F238E27FC236}">
                <a16:creationId xmlns:a16="http://schemas.microsoft.com/office/drawing/2014/main" id="{6643CAF0-5385-FFD9-AEAB-1CC36F2AE33C}"/>
              </a:ext>
            </a:extLst>
          </p:cNvPr>
          <p:cNvSpPr>
            <a:spLocks/>
          </p:cNvSpPr>
          <p:nvPr/>
        </p:nvSpPr>
        <p:spPr>
          <a:xfrm>
            <a:off x="1562100" y="3860071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 Set Changes &amp; Drift Detection</a:t>
            </a:r>
          </a:p>
        </p:txBody>
      </p:sp>
      <p:sp>
        <p:nvSpPr>
          <p:cNvPr id="23" name="Rectangle 22">
            <a:hlinkClick r:id="" action="ppaction://noaction"/>
            <a:extLst>
              <a:ext uri="{FF2B5EF4-FFF2-40B4-BE49-F238E27FC236}">
                <a16:creationId xmlns:a16="http://schemas.microsoft.com/office/drawing/2014/main" id="{BA4BAF61-A103-FBAF-490E-C3531099C8E8}"/>
              </a:ext>
            </a:extLst>
          </p:cNvPr>
          <p:cNvSpPr>
            <a:spLocks/>
          </p:cNvSpPr>
          <p:nvPr/>
        </p:nvSpPr>
        <p:spPr>
          <a:xfrm>
            <a:off x="10718800" y="4371258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  <p:sp>
        <p:nvSpPr>
          <p:cNvPr id="24" name="Rectangle 23">
            <a:hlinkClick r:id="" action="ppaction://noaction"/>
            <a:extLst>
              <a:ext uri="{FF2B5EF4-FFF2-40B4-BE49-F238E27FC236}">
                <a16:creationId xmlns:a16="http://schemas.microsoft.com/office/drawing/2014/main" id="{B7A82A35-4BE7-CD5F-0F56-7C7FFFA20C77}"/>
              </a:ext>
            </a:extLst>
          </p:cNvPr>
          <p:cNvSpPr>
            <a:spLocks/>
          </p:cNvSpPr>
          <p:nvPr/>
        </p:nvSpPr>
        <p:spPr>
          <a:xfrm>
            <a:off x="838200" y="4371258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25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56790B2A-CE66-AC83-3FB5-A7E57026B3AE}"/>
              </a:ext>
            </a:extLst>
          </p:cNvPr>
          <p:cNvSpPr>
            <a:spLocks/>
          </p:cNvSpPr>
          <p:nvPr/>
        </p:nvSpPr>
        <p:spPr>
          <a:xfrm>
            <a:off x="1562100" y="4371258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4554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D9CE1-26EA-6E2C-AC31-A366F4831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6F9B-40D0-42F7-F054-6655CBA5F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Deep Dive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2D462-C03F-6613-4DE2-071AC5E64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4ED78-6C84-65D6-3171-656303267B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3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B844E-AD59-6107-2E2E-96141A5C5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543BE-ABB2-7A62-8087-FBA6247D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F85AB-1BA9-5F72-A622-225CBA424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65A4C-BADE-1A2F-1246-683085BF13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9226F-0AD3-91AB-1E1E-7424463B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E571-00E2-A111-2F56-992AC0BEB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A1D1F-1ED7-B4F0-796E-F3195482C0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916F799C-6E6D-A71E-E404-4756711B70B0}"/>
              </a:ext>
            </a:extLst>
          </p:cNvPr>
          <p:cNvSpPr>
            <a:spLocks/>
          </p:cNvSpPr>
          <p:nvPr/>
        </p:nvSpPr>
        <p:spPr>
          <a:xfrm>
            <a:off x="10718800" y="1753032"/>
            <a:ext cx="6350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9" name="Rectangle 8">
            <a:hlinkClick r:id="" action="ppaction://noaction"/>
            <a:extLst>
              <a:ext uri="{FF2B5EF4-FFF2-40B4-BE49-F238E27FC236}">
                <a16:creationId xmlns:a16="http://schemas.microsoft.com/office/drawing/2014/main" id="{80316915-2D96-75D0-B7B8-0209456D4580}"/>
              </a:ext>
            </a:extLst>
          </p:cNvPr>
          <p:cNvSpPr>
            <a:spLocks/>
          </p:cNvSpPr>
          <p:nvPr/>
        </p:nvSpPr>
        <p:spPr>
          <a:xfrm>
            <a:off x="838200" y="1753032"/>
            <a:ext cx="7239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0" name="Rectangle 9">
            <a:hlinkClick r:id="" action="ppaction://noaction"/>
            <a:extLst>
              <a:ext uri="{FF2B5EF4-FFF2-40B4-BE49-F238E27FC236}">
                <a16:creationId xmlns:a16="http://schemas.microsoft.com/office/drawing/2014/main" id="{E468F871-C7E6-994C-9864-75B151047B56}"/>
              </a:ext>
            </a:extLst>
          </p:cNvPr>
          <p:cNvSpPr>
            <a:spLocks/>
          </p:cNvSpPr>
          <p:nvPr/>
        </p:nvSpPr>
        <p:spPr>
          <a:xfrm>
            <a:off x="1562100" y="1753032"/>
            <a:ext cx="9156700" cy="4360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 Statement </a:t>
            </a:r>
          </a:p>
        </p:txBody>
      </p:sp>
      <p:sp>
        <p:nvSpPr>
          <p:cNvPr id="11" name="Rectangle 10">
            <a:hlinkClick r:id="" action="ppaction://noaction"/>
            <a:extLst>
              <a:ext uri="{FF2B5EF4-FFF2-40B4-BE49-F238E27FC236}">
                <a16:creationId xmlns:a16="http://schemas.microsoft.com/office/drawing/2014/main" id="{B7C5FFA8-6FE4-0BE4-D8D5-BEE56CC25389}"/>
              </a:ext>
            </a:extLst>
          </p:cNvPr>
          <p:cNvSpPr>
            <a:spLocks/>
          </p:cNvSpPr>
          <p:nvPr/>
        </p:nvSpPr>
        <p:spPr>
          <a:xfrm>
            <a:off x="10718800" y="23118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Rectangle 11">
            <a:hlinkClick r:id="" action="ppaction://noaction"/>
            <a:extLst>
              <a:ext uri="{FF2B5EF4-FFF2-40B4-BE49-F238E27FC236}">
                <a16:creationId xmlns:a16="http://schemas.microsoft.com/office/drawing/2014/main" id="{3496F985-1190-9E25-62FA-69D7CD5C5643}"/>
              </a:ext>
            </a:extLst>
          </p:cNvPr>
          <p:cNvSpPr>
            <a:spLocks/>
          </p:cNvSpPr>
          <p:nvPr/>
        </p:nvSpPr>
        <p:spPr>
          <a:xfrm>
            <a:off x="838200" y="23118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13" name="Rectangle 12">
            <a:hlinkClick r:id="" action="ppaction://noaction"/>
            <a:extLst>
              <a:ext uri="{FF2B5EF4-FFF2-40B4-BE49-F238E27FC236}">
                <a16:creationId xmlns:a16="http://schemas.microsoft.com/office/drawing/2014/main" id="{C3465769-F487-4712-D0B7-AD85DC0988C6}"/>
              </a:ext>
            </a:extLst>
          </p:cNvPr>
          <p:cNvSpPr>
            <a:spLocks/>
          </p:cNvSpPr>
          <p:nvPr/>
        </p:nvSpPr>
        <p:spPr>
          <a:xfrm>
            <a:off x="1562100" y="23118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EDA Deep Dive</a:t>
            </a:r>
          </a:p>
        </p:txBody>
      </p:sp>
      <p:sp>
        <p:nvSpPr>
          <p:cNvPr id="14" name="Rectangle 13">
            <a:hlinkClick r:id="" action="ppaction://noaction"/>
            <a:extLst>
              <a:ext uri="{FF2B5EF4-FFF2-40B4-BE49-F238E27FC236}">
                <a16:creationId xmlns:a16="http://schemas.microsoft.com/office/drawing/2014/main" id="{F0F2EB12-1065-EC82-85D3-F207E440509B}"/>
              </a:ext>
            </a:extLst>
          </p:cNvPr>
          <p:cNvSpPr>
            <a:spLocks/>
          </p:cNvSpPr>
          <p:nvPr/>
        </p:nvSpPr>
        <p:spPr>
          <a:xfrm>
            <a:off x="10718800" y="2870632"/>
            <a:ext cx="6350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</a:p>
        </p:txBody>
      </p:sp>
      <p:sp>
        <p:nvSpPr>
          <p:cNvPr id="15" name="Rectangle 14">
            <a:hlinkClick r:id="" action="ppaction://noaction"/>
            <a:extLst>
              <a:ext uri="{FF2B5EF4-FFF2-40B4-BE49-F238E27FC236}">
                <a16:creationId xmlns:a16="http://schemas.microsoft.com/office/drawing/2014/main" id="{D1C3A3B6-6DBC-75B2-AE3D-ACAB68843B7B}"/>
              </a:ext>
            </a:extLst>
          </p:cNvPr>
          <p:cNvSpPr>
            <a:spLocks/>
          </p:cNvSpPr>
          <p:nvPr/>
        </p:nvSpPr>
        <p:spPr>
          <a:xfrm>
            <a:off x="838200" y="2870632"/>
            <a:ext cx="7239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  <p:sp>
        <p:nvSpPr>
          <p:cNvPr id="16" name="Rectangle 15">
            <a:hlinkClick r:id="" action="ppaction://noaction"/>
            <a:extLst>
              <a:ext uri="{FF2B5EF4-FFF2-40B4-BE49-F238E27FC236}">
                <a16:creationId xmlns:a16="http://schemas.microsoft.com/office/drawing/2014/main" id="{7134077B-A6D0-899C-0278-6A490D2F6C42}"/>
              </a:ext>
            </a:extLst>
          </p:cNvPr>
          <p:cNvSpPr>
            <a:spLocks/>
          </p:cNvSpPr>
          <p:nvPr/>
        </p:nvSpPr>
        <p:spPr>
          <a:xfrm>
            <a:off x="1562100" y="2870632"/>
            <a:ext cx="9156700" cy="43601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Training with AWS </a:t>
            </a:r>
          </a:p>
        </p:txBody>
      </p:sp>
      <p:sp>
        <p:nvSpPr>
          <p:cNvPr id="17" name="Rectangle 16">
            <a:hlinkClick r:id="" action="ppaction://noaction"/>
            <a:extLst>
              <a:ext uri="{FF2B5EF4-FFF2-40B4-BE49-F238E27FC236}">
                <a16:creationId xmlns:a16="http://schemas.microsoft.com/office/drawing/2014/main" id="{BACDE2D6-EB5F-E6AE-5697-33F33116FBBA}"/>
              </a:ext>
            </a:extLst>
          </p:cNvPr>
          <p:cNvSpPr>
            <a:spLocks/>
          </p:cNvSpPr>
          <p:nvPr/>
        </p:nvSpPr>
        <p:spPr>
          <a:xfrm>
            <a:off x="10718800" y="3429432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</a:p>
        </p:txBody>
      </p:sp>
      <p:sp>
        <p:nvSpPr>
          <p:cNvPr id="18" name="Rectangle 17">
            <a:hlinkClick r:id="" action="ppaction://noaction"/>
            <a:extLst>
              <a:ext uri="{FF2B5EF4-FFF2-40B4-BE49-F238E27FC236}">
                <a16:creationId xmlns:a16="http://schemas.microsoft.com/office/drawing/2014/main" id="{1DD430EB-8EA4-14D2-FE82-8B9B52B472F5}"/>
              </a:ext>
            </a:extLst>
          </p:cNvPr>
          <p:cNvSpPr>
            <a:spLocks/>
          </p:cNvSpPr>
          <p:nvPr/>
        </p:nvSpPr>
        <p:spPr>
          <a:xfrm>
            <a:off x="838200" y="3429432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9" name="Rectangle 18">
            <a:hlinkClick r:id="" action="ppaction://noaction"/>
            <a:extLst>
              <a:ext uri="{FF2B5EF4-FFF2-40B4-BE49-F238E27FC236}">
                <a16:creationId xmlns:a16="http://schemas.microsoft.com/office/drawing/2014/main" id="{F10DEA74-2600-4B82-41EE-3CAB03B31767}"/>
              </a:ext>
            </a:extLst>
          </p:cNvPr>
          <p:cNvSpPr>
            <a:spLocks/>
          </p:cNvSpPr>
          <p:nvPr/>
        </p:nvSpPr>
        <p:spPr>
          <a:xfrm>
            <a:off x="1562100" y="3429432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 Monitoring</a:t>
            </a:r>
          </a:p>
        </p:txBody>
      </p:sp>
      <p:sp>
        <p:nvSpPr>
          <p:cNvPr id="20" name="Rectangle 19">
            <a:hlinkClick r:id="" action="ppaction://noaction"/>
            <a:extLst>
              <a:ext uri="{FF2B5EF4-FFF2-40B4-BE49-F238E27FC236}">
                <a16:creationId xmlns:a16="http://schemas.microsoft.com/office/drawing/2014/main" id="{45C2846F-9739-BF24-4382-DDD46A6A290F}"/>
              </a:ext>
            </a:extLst>
          </p:cNvPr>
          <p:cNvSpPr>
            <a:spLocks/>
          </p:cNvSpPr>
          <p:nvPr/>
        </p:nvSpPr>
        <p:spPr>
          <a:xfrm>
            <a:off x="10718800" y="3860071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</a:p>
        </p:txBody>
      </p:sp>
      <p:sp>
        <p:nvSpPr>
          <p:cNvPr id="21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FE4E3183-37D3-1C3D-2B55-A50AD2917404}"/>
              </a:ext>
            </a:extLst>
          </p:cNvPr>
          <p:cNvSpPr>
            <a:spLocks/>
          </p:cNvSpPr>
          <p:nvPr/>
        </p:nvSpPr>
        <p:spPr>
          <a:xfrm>
            <a:off x="838200" y="3860071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</a:p>
        </p:txBody>
      </p:sp>
      <p:sp>
        <p:nvSpPr>
          <p:cNvPr id="22" name="Rectangle 21">
            <a:hlinkClick r:id="" action="ppaction://noaction"/>
            <a:extLst>
              <a:ext uri="{FF2B5EF4-FFF2-40B4-BE49-F238E27FC236}">
                <a16:creationId xmlns:a16="http://schemas.microsoft.com/office/drawing/2014/main" id="{19278CCA-17BA-4B5E-D066-DD3EF875FC80}"/>
              </a:ext>
            </a:extLst>
          </p:cNvPr>
          <p:cNvSpPr>
            <a:spLocks/>
          </p:cNvSpPr>
          <p:nvPr/>
        </p:nvSpPr>
        <p:spPr>
          <a:xfrm>
            <a:off x="1562100" y="3860071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 Set Changes &amp; Drift Detection</a:t>
            </a:r>
          </a:p>
        </p:txBody>
      </p:sp>
      <p:sp>
        <p:nvSpPr>
          <p:cNvPr id="23" name="Rectangle 22">
            <a:hlinkClick r:id="" action="ppaction://noaction"/>
            <a:extLst>
              <a:ext uri="{FF2B5EF4-FFF2-40B4-BE49-F238E27FC236}">
                <a16:creationId xmlns:a16="http://schemas.microsoft.com/office/drawing/2014/main" id="{49C0EAA0-AC57-6135-4120-D94431686A7B}"/>
              </a:ext>
            </a:extLst>
          </p:cNvPr>
          <p:cNvSpPr>
            <a:spLocks/>
          </p:cNvSpPr>
          <p:nvPr/>
        </p:nvSpPr>
        <p:spPr>
          <a:xfrm>
            <a:off x="10718800" y="4371258"/>
            <a:ext cx="6350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00" tIns="63500" r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</a:p>
        </p:txBody>
      </p:sp>
      <p:sp>
        <p:nvSpPr>
          <p:cNvPr id="24" name="Rectangle 23">
            <a:hlinkClick r:id="" action="ppaction://noaction"/>
            <a:extLst>
              <a:ext uri="{FF2B5EF4-FFF2-40B4-BE49-F238E27FC236}">
                <a16:creationId xmlns:a16="http://schemas.microsoft.com/office/drawing/2014/main" id="{F5F0AC77-0E3A-E143-953F-34358C761D90}"/>
              </a:ext>
            </a:extLst>
          </p:cNvPr>
          <p:cNvSpPr>
            <a:spLocks/>
          </p:cNvSpPr>
          <p:nvPr/>
        </p:nvSpPr>
        <p:spPr>
          <a:xfrm>
            <a:off x="838200" y="4371258"/>
            <a:ext cx="7239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3500" bIns="635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  <p:sp>
        <p:nvSpPr>
          <p:cNvPr id="25" name="Rectangle 24">
            <a:hlinkClick r:id="" action="ppaction://noaction"/>
            <a:extLst>
              <a:ext uri="{FF2B5EF4-FFF2-40B4-BE49-F238E27FC236}">
                <a16:creationId xmlns:a16="http://schemas.microsoft.com/office/drawing/2014/main" id="{4E957CE4-864C-E253-C2B3-E3A3370BDE37}"/>
              </a:ext>
            </a:extLst>
          </p:cNvPr>
          <p:cNvSpPr>
            <a:spLocks/>
          </p:cNvSpPr>
          <p:nvPr/>
        </p:nvSpPr>
        <p:spPr>
          <a:xfrm>
            <a:off x="1562100" y="4371258"/>
            <a:ext cx="9156700" cy="4360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63500" bIns="6350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lt2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47419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BBCDD-A992-D667-CB21-5E0425F8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5E5C-74C7-35A9-E353-84430AEFB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Tools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F2B9D-8E0A-0C51-5129-F80BFE66E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Drew</a:t>
            </a:r>
          </a:p>
          <a:p>
            <a:pPr lvl="1"/>
            <a:r>
              <a:rPr lang="en-US" dirty="0"/>
              <a:t>IAM users with root account</a:t>
            </a:r>
          </a:p>
          <a:p>
            <a:pPr lvl="1"/>
            <a:r>
              <a:rPr lang="en-US" dirty="0"/>
              <a:t>Shared domain in </a:t>
            </a:r>
            <a:r>
              <a:rPr lang="en-US" dirty="0" err="1"/>
              <a:t>Sagemaker</a:t>
            </a:r>
            <a:r>
              <a:rPr lang="en-US" dirty="0"/>
              <a:t> AI</a:t>
            </a:r>
          </a:p>
          <a:p>
            <a:pPr lvl="1"/>
            <a:r>
              <a:rPr lang="en-US" dirty="0"/>
              <a:t>Notebooks for EDA and GitHub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NEED THIS?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78F7B-081C-53F3-4125-3BFE737BC9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C07F8-7608-D3A4-F867-03636C54F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A368-06B4-0F25-616D-D770D700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with 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21942-562B-1B1A-5EC2-57B8C5268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Kunal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D753-AB68-AFF6-26A9-B2628054AC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89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PE - PPT template webinar" id="{07CE933D-B812-4C17-8DA2-4D6C5F795FA3}" vid="{63CFB893-CD55-439F-BE8D-EDC4298DECED}"/>
    </a:ext>
  </a:extLst>
</a:theme>
</file>

<file path=ppt/theme/theme2.xml><?xml version="1.0" encoding="utf-8"?>
<a:theme xmlns:a="http://schemas.openxmlformats.org/drawingml/2006/main" name="2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PE - PPT template webinar" id="{07CE933D-B812-4C17-8DA2-4D6C5F795FA3}" vid="{00FB8869-7F16-4F77-9C7F-396EBAA3D1E5}"/>
    </a:ext>
  </a:extLst>
</a:theme>
</file>

<file path=ppt/theme/theme3.xml><?xml version="1.0" encoding="utf-8"?>
<a:theme xmlns:a="http://schemas.openxmlformats.org/drawingml/2006/main" name="1_Office Theme">
  <a:themeElements>
    <a:clrScheme name="UChicago Palette">
      <a:dk1>
        <a:srgbClr val="000000"/>
      </a:dk1>
      <a:lt1>
        <a:srgbClr val="FFFFFF"/>
      </a:lt1>
      <a:dk2>
        <a:srgbClr val="727372"/>
      </a:dk2>
      <a:lt2>
        <a:srgbClr val="D8D9D8"/>
      </a:lt2>
      <a:accent1>
        <a:srgbClr val="800000"/>
      </a:accent1>
      <a:accent2>
        <a:srgbClr val="EAAA00"/>
      </a:accent2>
      <a:accent3>
        <a:srgbClr val="DE7C00"/>
      </a:accent3>
      <a:accent4>
        <a:srgbClr val="789D49"/>
      </a:accent4>
      <a:accent5>
        <a:srgbClr val="007396"/>
      </a:accent5>
      <a:accent6>
        <a:srgbClr val="59305F"/>
      </a:accent6>
      <a:hlink>
        <a:srgbClr val="002A3A"/>
      </a:hlink>
      <a:folHlink>
        <a:srgbClr val="41273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PE - PPT template webinar" id="{07CE933D-B812-4C17-8DA2-4D6C5F795FA3}" vid="{B4E7414C-A6E4-48D7-81A6-A804D852620A}"/>
    </a:ext>
  </a:extLst>
</a:theme>
</file>

<file path=ppt/theme/theme4.xml><?xml version="1.0" encoding="utf-8"?>
<a:theme xmlns:a="http://schemas.openxmlformats.org/drawingml/2006/main" name="UCPE Theme_Quote/Callout_Gray">
  <a:themeElements>
    <a:clrScheme name="UCPE">
      <a:dk1>
        <a:srgbClr val="110F0F"/>
      </a:dk1>
      <a:lt1>
        <a:srgbClr val="FFFFFF"/>
      </a:lt1>
      <a:dk2>
        <a:srgbClr val="110E0E"/>
      </a:dk2>
      <a:lt2>
        <a:srgbClr val="EAEAEA"/>
      </a:lt2>
      <a:accent1>
        <a:srgbClr val="7F0000"/>
      </a:accent1>
      <a:accent2>
        <a:srgbClr val="633335"/>
      </a:accent2>
      <a:accent3>
        <a:srgbClr val="41273A"/>
      </a:accent3>
      <a:accent4>
        <a:srgbClr val="122F1C"/>
      </a:accent4>
      <a:accent5>
        <a:srgbClr val="002A3A"/>
      </a:accent5>
      <a:accent6>
        <a:srgbClr val="FFB546"/>
      </a:accent6>
      <a:hlink>
        <a:srgbClr val="7F0000"/>
      </a:hlink>
      <a:folHlink>
        <a:srgbClr val="7F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PE_Presentation_Template_v2" id="{999C3F75-3664-144A-AB74-154271A3300F}" vid="{8B3ED188-F8DF-E848-A59B-F612AF9AC41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735A4F9ACE4D45BFA6D9FE3A8AEAD3" ma:contentTypeVersion="13" ma:contentTypeDescription="Crear nuevo documento." ma:contentTypeScope="" ma:versionID="77d23c262919634b1bc70bdcc9479805">
  <xsd:schema xmlns:xsd="http://www.w3.org/2001/XMLSchema" xmlns:xs="http://www.w3.org/2001/XMLSchema" xmlns:p="http://schemas.microsoft.com/office/2006/metadata/properties" xmlns:ns2="e6f895ad-48b3-4de0-b229-a2c03a3e4698" xmlns:ns3="09edb2be-cf90-4869-83d4-564b47cdd2a7" targetNamespace="http://schemas.microsoft.com/office/2006/metadata/properties" ma:root="true" ma:fieldsID="75cfbc18ac27ebd22c02c9757b95c456" ns2:_="" ns3:_="">
    <xsd:import namespace="e6f895ad-48b3-4de0-b229-a2c03a3e4698"/>
    <xsd:import namespace="09edb2be-cf90-4869-83d4-564b47cdd2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f895ad-48b3-4de0-b229-a2c03a3e46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edb2be-cf90-4869-83d4-564b47cdd2a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6D8B03-A5ED-40E0-9709-B03A6CABD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1A0565-070F-46F3-B026-7F26024AF3F3}">
  <ds:schemaRefs>
    <ds:schemaRef ds:uri="09edb2be-cf90-4869-83d4-564b47cdd2a7"/>
    <ds:schemaRef ds:uri="e6f895ad-48b3-4de0-b229-a2c03a3e469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A55D7AE-0D17-4830-B832-50E0CCDDCEBB}">
  <ds:schemaRefs>
    <ds:schemaRef ds:uri="09edb2be-cf90-4869-83d4-564b47cdd2a7"/>
    <ds:schemaRef ds:uri="e6f895ad-48b3-4de0-b229-a2c03a3e46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UCPE - PPT template webinar</Template>
  <TotalTime>10795</TotalTime>
  <Words>293</Words>
  <Application>Microsoft Macintosh PowerPoint</Application>
  <PresentationFormat>Widescreen</PresentationFormat>
  <Paragraphs>159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Garamond</vt:lpstr>
      <vt:lpstr>Arial</vt:lpstr>
      <vt:lpstr>Gothic Uralic</vt:lpstr>
      <vt:lpstr>Helvetica</vt:lpstr>
      <vt:lpstr>Calibri</vt:lpstr>
      <vt:lpstr>Office Theme</vt:lpstr>
      <vt:lpstr>2_Office Theme</vt:lpstr>
      <vt:lpstr>1_Office Theme</vt:lpstr>
      <vt:lpstr>UCPE Theme_Quote/Callout_Gray</vt:lpstr>
      <vt:lpstr>PowerPoint Presentation</vt:lpstr>
      <vt:lpstr>Agenda</vt:lpstr>
      <vt:lpstr>Problem Statement</vt:lpstr>
      <vt:lpstr>Agenda</vt:lpstr>
      <vt:lpstr>EDA Deep Dive</vt:lpstr>
      <vt:lpstr>Selected Metric</vt:lpstr>
      <vt:lpstr>Agenda</vt:lpstr>
      <vt:lpstr>AWS Tools Setup</vt:lpstr>
      <vt:lpstr>Model Training with AWS</vt:lpstr>
      <vt:lpstr>Model Training with AWS</vt:lpstr>
      <vt:lpstr>Agenda</vt:lpstr>
      <vt:lpstr>Model Monitoring</vt:lpstr>
      <vt:lpstr>Agenda</vt:lpstr>
      <vt:lpstr>Test Set Changes &amp; Drift Detection</vt:lpstr>
      <vt:lpstr>Test Set Changes</vt:lpstr>
      <vt:lpstr>Agenda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Alyssa Hanlon</dc:creator>
  <cp:lastModifiedBy>Drew Macleod</cp:lastModifiedBy>
  <cp:revision>32</cp:revision>
  <cp:lastPrinted>2019-10-22T16:35:22Z</cp:lastPrinted>
  <dcterms:created xsi:type="dcterms:W3CDTF">2022-07-14T20:20:28Z</dcterms:created>
  <dcterms:modified xsi:type="dcterms:W3CDTF">2025-08-20T23:28:46Z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0x010100EE735A4F9ACE4D45BFA6D9FE3A8AEAD3</vt:lpwstr>
  </property>
</Properties>
</file>