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14D3-63B6-4002-BEA6-F8828E07B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60D75-178B-4C16-BEFF-5EEB6FBFF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ACD40-0334-90FD-CA94-1F50048D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C9F-68C6-8E49-8B9C-5901CF03BF1D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3DC31-602E-847C-284A-B377CDF9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1A430-CF80-C48B-79E8-7A2A5545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FCF9-F1BB-F143-AED3-0E6EABB6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4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D5285-4E7B-B675-8934-4CE4076E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3DB71-23A2-FCBD-38CC-11687944E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D6D24-E012-A18F-CB9B-448F00E9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C9F-68C6-8E49-8B9C-5901CF03BF1D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BD951-BA37-1301-C859-A8AA0C71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5BDD3-9CEF-6DFB-E90D-DB2B7DFC9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FCF9-F1BB-F143-AED3-0E6EABB6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9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935864-9185-D134-1078-E3F880149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41E67-E40E-BC3F-F3FE-AD8279528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E5DF9-818C-A15A-C253-ACBD7116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C9F-68C6-8E49-8B9C-5901CF03BF1D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1601F-6C07-2090-9EF6-281E246B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B013D-8C5B-8CC2-CDD3-31CB7A15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FCF9-F1BB-F143-AED3-0E6EABB6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1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8BC0-C575-9152-7E5C-B0FC7D063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68294-E6C9-54FD-E611-DB1D2739C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7F35B-7FFD-CC6D-6BF4-399DC8AF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C9F-68C6-8E49-8B9C-5901CF03BF1D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D486F-994D-8507-4E74-30C2E925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5C57F-ED33-EF7D-8504-AD201735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FCF9-F1BB-F143-AED3-0E6EABB6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1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9F0E-3ACC-9222-2939-9E2180E5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EF44C-DB54-CF3E-E30A-FA8B0C740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A90A5-A6A0-5D65-1DA6-D3AC8C654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C9F-68C6-8E49-8B9C-5901CF03BF1D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63963-ECE9-A052-959D-50A46344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2F894-D6FD-F76C-D3B1-4CFA6AE9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FCF9-F1BB-F143-AED3-0E6EABB6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4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AD67-EA73-45EA-C845-044AE625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0FA8-CA83-8DF5-8792-7F45FDD7D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DF252-4CED-031A-28C4-BC98DD072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37307-001B-FB11-1632-760294EE5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C9F-68C6-8E49-8B9C-5901CF03BF1D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DFC16-1D6A-2F1F-C608-F35DF30DC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9AD69-94DD-C882-DBAA-145FC21D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FCF9-F1BB-F143-AED3-0E6EABB6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0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49F0-7442-8BB3-D9DD-973BD7B3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7E248-68DB-18A1-B3AB-FA24578E7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02F63-E36B-85A8-5BBD-1CCF3F280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84E8D-4B14-23F6-475E-80252DD4B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8D4877-613D-7398-2BE4-A7818A492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06669-8B56-04C8-F91E-9CB3CF0D6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C9F-68C6-8E49-8B9C-5901CF03BF1D}" type="datetimeFigureOut">
              <a:rPr lang="en-US" smtClean="0"/>
              <a:t>6/21/22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811EE-01AF-29FB-6DA9-AA099B152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42BC8-A7CF-00E8-9CF1-C6650535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FCF9-F1BB-F143-AED3-0E6EABB6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1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3C2A-DCD8-262F-D545-12FC7C93B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5D5C3-D960-BE95-BAB8-18A76E73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C9F-68C6-8E49-8B9C-5901CF03BF1D}" type="datetimeFigureOut">
              <a:rPr lang="en-US" smtClean="0"/>
              <a:t>6/21/22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CA120-5011-E165-5770-F5D4D7C8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4E7D3-AEDF-E5B2-718E-350935ADB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FCF9-F1BB-F143-AED3-0E6EABB6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0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56776-E304-41BE-F6FD-F551A8F9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C9F-68C6-8E49-8B9C-5901CF03BF1D}" type="datetimeFigureOut">
              <a:rPr lang="en-US" smtClean="0"/>
              <a:t>6/21/22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28BD6-52D2-E8AD-4098-D32A6FE3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9F38F-649C-A82C-6677-0F7C7E935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FCF9-F1BB-F143-AED3-0E6EABB6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7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8194-1227-4EFA-2F99-D4557CAA1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5876E-941C-2699-98A2-87C887126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7DFD5-80AE-5FEF-41D4-AF284A192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1AEB1-6635-1445-26F0-0B81EF711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C9F-68C6-8E49-8B9C-5901CF03BF1D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DA118-0575-BE2B-6312-C96EE4C2D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9A4EF-565D-4984-49BF-8B1018DFF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FCF9-F1BB-F143-AED3-0E6EABB6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2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741BC-4F0E-AC9B-C02E-D3226531D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509053-8058-CD16-323D-704823046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6B9C5-7EE0-C750-4565-D47A8B7CE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B5ED9-B7D8-289E-B7AF-C8DC2C051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C9F-68C6-8E49-8B9C-5901CF03BF1D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7F33D-43F7-29D7-8DAC-C292E473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EC653-A3C1-077B-BA03-C6F54E05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FCF9-F1BB-F143-AED3-0E6EABB6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8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EF3D9-73D9-E45E-360A-AFEBDD270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8F2F7-BAB3-0A22-3E67-332ABEB6D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B9E9C-C162-5E10-0EFB-52D0F3252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CC9F-68C6-8E49-8B9C-5901CF03BF1D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51FCC-D5F5-27FC-730B-0CDC2FACF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336B6-277E-A7C0-ECC1-C6588D52D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2FCF9-F1BB-F143-AED3-0E6EABB6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03EDF8-DD66-36E3-DBEB-BDC4255BB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635000"/>
            <a:ext cx="9118600" cy="558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115800-1863-1A6F-F771-0D44A7CD6D0D}"/>
              </a:ext>
            </a:extLst>
          </p:cNvPr>
          <p:cNvSpPr txBox="1"/>
          <p:nvPr/>
        </p:nvSpPr>
        <p:spPr>
          <a:xfrm>
            <a:off x="5023945" y="6295697"/>
            <a:ext cx="277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(histogram across all genes)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D725CA-1B61-B0D9-2F43-D937DB5EB1AB}"/>
              </a:ext>
            </a:extLst>
          </p:cNvPr>
          <p:cNvSpPr txBox="1"/>
          <p:nvPr/>
        </p:nvSpPr>
        <p:spPr>
          <a:xfrm>
            <a:off x="740980" y="265668"/>
            <a:ext cx="103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Generally there is a skew towards t21 liver v femur having more significant p values than healthy liver v femur</a:t>
            </a:r>
          </a:p>
        </p:txBody>
      </p:sp>
    </p:spTree>
    <p:extLst>
      <p:ext uri="{BB962C8B-B14F-4D97-AF65-F5344CB8AC3E}">
        <p14:creationId xmlns:p14="http://schemas.microsoft.com/office/powerpoint/2010/main" val="840935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5E45FE-BFC8-EE03-E6A9-A8B8A24D7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1403350"/>
            <a:ext cx="9182100" cy="4051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C9427C-E99B-A356-53B0-DDEE0BDCDDE0}"/>
              </a:ext>
            </a:extLst>
          </p:cNvPr>
          <p:cNvSpPr txBox="1"/>
          <p:nvPr/>
        </p:nvSpPr>
        <p:spPr>
          <a:xfrm>
            <a:off x="620110" y="840828"/>
            <a:ext cx="316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type of plots as over slack</a:t>
            </a:r>
          </a:p>
        </p:txBody>
      </p:sp>
    </p:spTree>
    <p:extLst>
      <p:ext uri="{BB962C8B-B14F-4D97-AF65-F5344CB8AC3E}">
        <p14:creationId xmlns:p14="http://schemas.microsoft.com/office/powerpoint/2010/main" val="221916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DD2848-40AF-8B7B-D5F6-F490468F6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1403350"/>
            <a:ext cx="9182100" cy="4051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24CED1-127A-A024-E1C3-D75A947C9F25}"/>
              </a:ext>
            </a:extLst>
          </p:cNvPr>
          <p:cNvSpPr txBox="1"/>
          <p:nvPr/>
        </p:nvSpPr>
        <p:spPr>
          <a:xfrm>
            <a:off x="620110" y="840828"/>
            <a:ext cx="316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type of plots as over slack</a:t>
            </a:r>
          </a:p>
        </p:txBody>
      </p:sp>
    </p:spTree>
    <p:extLst>
      <p:ext uri="{BB962C8B-B14F-4D97-AF65-F5344CB8AC3E}">
        <p14:creationId xmlns:p14="http://schemas.microsoft.com/office/powerpoint/2010/main" val="180571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B67C57-0168-67B6-5864-D5110D15D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1403350"/>
            <a:ext cx="9182100" cy="4051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302916-C8A8-66B8-8D30-531979CEB6D4}"/>
              </a:ext>
            </a:extLst>
          </p:cNvPr>
          <p:cNvSpPr txBox="1"/>
          <p:nvPr/>
        </p:nvSpPr>
        <p:spPr>
          <a:xfrm>
            <a:off x="620110" y="840828"/>
            <a:ext cx="316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type of plots as over slack</a:t>
            </a:r>
          </a:p>
        </p:txBody>
      </p:sp>
    </p:spTree>
    <p:extLst>
      <p:ext uri="{BB962C8B-B14F-4D97-AF65-F5344CB8AC3E}">
        <p14:creationId xmlns:p14="http://schemas.microsoft.com/office/powerpoint/2010/main" val="429307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12C823-95F4-C979-DF91-1D07EB4B3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1403350"/>
            <a:ext cx="9182100" cy="4051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6A6B70-1E49-9CE7-27AD-FFE2C01D61D4}"/>
              </a:ext>
            </a:extLst>
          </p:cNvPr>
          <p:cNvSpPr/>
          <p:nvPr/>
        </p:nvSpPr>
        <p:spPr>
          <a:xfrm>
            <a:off x="439007" y="5640693"/>
            <a:ext cx="50327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28% t21 </a:t>
            </a:r>
            <a:r>
              <a:rPr lang="en-US" dirty="0" err="1"/>
              <a:t>downsamples</a:t>
            </a:r>
            <a:r>
              <a:rPr lang="en-US" dirty="0"/>
              <a:t> have more DEG than healthy</a:t>
            </a:r>
          </a:p>
          <a:p>
            <a:r>
              <a:rPr lang="en-US" dirty="0"/>
              <a:t>(most are also 0)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52E077-BEFB-B293-BD24-4A1716E9D9ED}"/>
              </a:ext>
            </a:extLst>
          </p:cNvPr>
          <p:cNvSpPr/>
          <p:nvPr/>
        </p:nvSpPr>
        <p:spPr>
          <a:xfrm>
            <a:off x="6803021" y="5640693"/>
            <a:ext cx="5032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68% t21 </a:t>
            </a:r>
            <a:r>
              <a:rPr lang="en-US" dirty="0" err="1"/>
              <a:t>downsamples</a:t>
            </a:r>
            <a:r>
              <a:rPr lang="en-US" dirty="0"/>
              <a:t> have more DEG than healthy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966293-F6BA-F4E9-2BE8-CC218F965356}"/>
              </a:ext>
            </a:extLst>
          </p:cNvPr>
          <p:cNvSpPr txBox="1"/>
          <p:nvPr/>
        </p:nvSpPr>
        <p:spPr>
          <a:xfrm>
            <a:off x="620110" y="840828"/>
            <a:ext cx="316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type of plots as over slack</a:t>
            </a:r>
          </a:p>
        </p:txBody>
      </p:sp>
    </p:spTree>
    <p:extLst>
      <p:ext uri="{BB962C8B-B14F-4D97-AF65-F5344CB8AC3E}">
        <p14:creationId xmlns:p14="http://schemas.microsoft.com/office/powerpoint/2010/main" val="369435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6A6B70-1E49-9CE7-27AD-FFE2C01D61D4}"/>
              </a:ext>
            </a:extLst>
          </p:cNvPr>
          <p:cNvSpPr/>
          <p:nvPr/>
        </p:nvSpPr>
        <p:spPr>
          <a:xfrm>
            <a:off x="323394" y="5269469"/>
            <a:ext cx="5985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95% t21 </a:t>
            </a:r>
            <a:r>
              <a:rPr lang="en-US" dirty="0" err="1"/>
              <a:t>downsamples</a:t>
            </a:r>
            <a:r>
              <a:rPr lang="en-US" dirty="0"/>
              <a:t> have more P &lt; 0.05 genes than healthy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52E077-BEFB-B293-BD24-4A1716E9D9ED}"/>
              </a:ext>
            </a:extLst>
          </p:cNvPr>
          <p:cNvSpPr/>
          <p:nvPr/>
        </p:nvSpPr>
        <p:spPr>
          <a:xfrm>
            <a:off x="6096000" y="5853013"/>
            <a:ext cx="5985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90% t21 </a:t>
            </a:r>
            <a:r>
              <a:rPr lang="en-US" dirty="0" err="1"/>
              <a:t>downsamples</a:t>
            </a:r>
            <a:r>
              <a:rPr lang="en-US" dirty="0"/>
              <a:t> have more P &lt; 0.05 genes than healthy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7FC234-5A12-09ED-A050-10A5AE96B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1003957"/>
            <a:ext cx="91821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22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6ACC9C-B635-CB27-2BF2-2C0BE898D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1403350"/>
            <a:ext cx="9182100" cy="4051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89B356-C785-61D8-CB97-ACAC969203A3}"/>
              </a:ext>
            </a:extLst>
          </p:cNvPr>
          <p:cNvSpPr txBox="1"/>
          <p:nvPr/>
        </p:nvSpPr>
        <p:spPr>
          <a:xfrm>
            <a:off x="346841" y="262759"/>
            <a:ext cx="881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Something funky is going on, in that the t21 </a:t>
            </a:r>
            <a:r>
              <a:rPr lang="en-US" dirty="0" err="1"/>
              <a:t>downsamples</a:t>
            </a:r>
            <a:r>
              <a:rPr lang="en-US" dirty="0"/>
              <a:t> have less logFC than the full data </a:t>
            </a:r>
          </a:p>
          <a:p>
            <a:r>
              <a:rPr lang="en-US" dirty="0"/>
              <a:t>(I thought it would be centered around the same value)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D2BBE-3654-83BE-9BC9-5B7AF3D50A80}"/>
              </a:ext>
            </a:extLst>
          </p:cNvPr>
          <p:cNvSpPr txBox="1"/>
          <p:nvPr/>
        </p:nvSpPr>
        <p:spPr>
          <a:xfrm>
            <a:off x="346840" y="909090"/>
            <a:ext cx="456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blue is t21 logFC and red is healthy logFC</a:t>
            </a:r>
          </a:p>
        </p:txBody>
      </p:sp>
    </p:spTree>
    <p:extLst>
      <p:ext uri="{BB962C8B-B14F-4D97-AF65-F5344CB8AC3E}">
        <p14:creationId xmlns:p14="http://schemas.microsoft.com/office/powerpoint/2010/main" val="73158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50C689-3609-221F-5C5B-C54A6D9B4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1403350"/>
            <a:ext cx="91821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16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7ED99A-F5A4-9D4E-A8C5-58897600D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36" y="1403350"/>
            <a:ext cx="91821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80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143</Words>
  <Application>Microsoft Macintosh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Marderstein</dc:creator>
  <cp:lastModifiedBy>Andrew Marderstein</cp:lastModifiedBy>
  <cp:revision>5</cp:revision>
  <dcterms:created xsi:type="dcterms:W3CDTF">2022-06-22T01:12:31Z</dcterms:created>
  <dcterms:modified xsi:type="dcterms:W3CDTF">2022-06-22T05:33:22Z</dcterms:modified>
</cp:coreProperties>
</file>