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980628-2824-4908-8227-B6DF9DD2E4B0}">
          <p14:sldIdLst>
            <p14:sldId id="256"/>
            <p14:sldId id="258"/>
            <p14:sldId id="259"/>
          </p14:sldIdLst>
        </p14:section>
        <p14:section name="Untitled Section" id="{6D0EE2CB-C83E-44C4-8F1F-8C867FC99D24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17A3-088F-42BC-AF31-F80722652034}" v="12" dt="2021-11-04T03:38:0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ellmacher" userId="72fafaaf-3c6a-43d6-be09-4d3837118c48" providerId="ADAL" clId="{26C117A3-088F-42BC-AF31-F80722652034}"/>
    <pc:docChg chg="undo custSel addSld delSld modSld addSection">
      <pc:chgData name="Kelly Stellmacher" userId="72fafaaf-3c6a-43d6-be09-4d3837118c48" providerId="ADAL" clId="{26C117A3-088F-42BC-AF31-F80722652034}" dt="2021-11-04T03:38:30.519" v="853" actId="14100"/>
      <pc:docMkLst>
        <pc:docMk/>
      </pc:docMkLst>
      <pc:sldChg chg="modSp new mod">
        <pc:chgData name="Kelly Stellmacher" userId="72fafaaf-3c6a-43d6-be09-4d3837118c48" providerId="ADAL" clId="{26C117A3-088F-42BC-AF31-F80722652034}" dt="2021-11-02T00:28:11.729" v="77"/>
        <pc:sldMkLst>
          <pc:docMk/>
          <pc:sldMk cId="3613358552" sldId="256"/>
        </pc:sldMkLst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2" creationId="{075099E1-2A51-4F08-935C-8155BA5A3BFF}"/>
          </ac:spMkLst>
        </pc:spChg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3" creationId="{40B0273C-F311-4456-9D2E-270250136471}"/>
          </ac:spMkLst>
        </pc:spChg>
      </pc:sldChg>
      <pc:sldChg chg="new del">
        <pc:chgData name="Kelly Stellmacher" userId="72fafaaf-3c6a-43d6-be09-4d3837118c48" providerId="ADAL" clId="{26C117A3-088F-42BC-AF31-F80722652034}" dt="2021-11-02T00:28:43.746" v="82" actId="2696"/>
        <pc:sldMkLst>
          <pc:docMk/>
          <pc:sldMk cId="2698366721" sldId="257"/>
        </pc:sldMkLst>
      </pc:sldChg>
      <pc:sldChg chg="modSp new mod">
        <pc:chgData name="Kelly Stellmacher" userId="72fafaaf-3c6a-43d6-be09-4d3837118c48" providerId="ADAL" clId="{26C117A3-088F-42BC-AF31-F80722652034}" dt="2021-11-03T21:54:14.569" v="167" actId="5793"/>
        <pc:sldMkLst>
          <pc:docMk/>
          <pc:sldMk cId="2559055149" sldId="258"/>
        </pc:sldMkLst>
        <pc:spChg chg="mod">
          <ac:chgData name="Kelly Stellmacher" userId="72fafaaf-3c6a-43d6-be09-4d3837118c48" providerId="ADAL" clId="{26C117A3-088F-42BC-AF31-F80722652034}" dt="2021-11-02T00:28:48.869" v="91" actId="20577"/>
          <ac:spMkLst>
            <pc:docMk/>
            <pc:sldMk cId="2559055149" sldId="258"/>
            <ac:spMk id="2" creationId="{916816B7-B84B-441C-BFCA-7FAFD918F548}"/>
          </ac:spMkLst>
        </pc:spChg>
        <pc:spChg chg="mod">
          <ac:chgData name="Kelly Stellmacher" userId="72fafaaf-3c6a-43d6-be09-4d3837118c48" providerId="ADAL" clId="{26C117A3-088F-42BC-AF31-F80722652034}" dt="2021-11-03T21:54:14.569" v="167" actId="5793"/>
          <ac:spMkLst>
            <pc:docMk/>
            <pc:sldMk cId="2559055149" sldId="258"/>
            <ac:spMk id="3" creationId="{101FFD2E-EAF3-4A37-B0EC-6612DC34F04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4T03:35:51.186" v="759" actId="207"/>
        <pc:sldMkLst>
          <pc:docMk/>
          <pc:sldMk cId="643430349" sldId="259"/>
        </pc:sldMkLst>
        <pc:spChg chg="mod">
          <ac:chgData name="Kelly Stellmacher" userId="72fafaaf-3c6a-43d6-be09-4d3837118c48" providerId="ADAL" clId="{26C117A3-088F-42BC-AF31-F80722652034}" dt="2021-11-03T23:19:23.799" v="521" actId="1076"/>
          <ac:spMkLst>
            <pc:docMk/>
            <pc:sldMk cId="643430349" sldId="259"/>
            <ac:spMk id="2" creationId="{916816B7-B84B-441C-BFCA-7FAFD918F548}"/>
          </ac:spMkLst>
        </pc:spChg>
        <pc:spChg chg="del">
          <ac:chgData name="Kelly Stellmacher" userId="72fafaaf-3c6a-43d6-be09-4d3837118c48" providerId="ADAL" clId="{26C117A3-088F-42BC-AF31-F80722652034}" dt="2021-11-03T21:54:33.760" v="168"/>
          <ac:spMkLst>
            <pc:docMk/>
            <pc:sldMk cId="643430349" sldId="259"/>
            <ac:spMk id="3" creationId="{101FFD2E-EAF3-4A37-B0EC-6612DC34F04D}"/>
          </ac:spMkLst>
        </pc:spChg>
        <pc:spChg chg="add mod">
          <ac:chgData name="Kelly Stellmacher" userId="72fafaaf-3c6a-43d6-be09-4d3837118c48" providerId="ADAL" clId="{26C117A3-088F-42BC-AF31-F80722652034}" dt="2021-11-04T03:35:51.186" v="759" actId="207"/>
          <ac:spMkLst>
            <pc:docMk/>
            <pc:sldMk cId="643430349" sldId="259"/>
            <ac:spMk id="10" creationId="{669A90E6-37F0-4E05-AE76-2D1AEAE58F35}"/>
          </ac:spMkLst>
        </pc:spChg>
        <pc:spChg chg="add mod">
          <ac:chgData name="Kelly Stellmacher" userId="72fafaaf-3c6a-43d6-be09-4d3837118c48" providerId="ADAL" clId="{26C117A3-088F-42BC-AF31-F80722652034}" dt="2021-11-03T23:19:34.798" v="523" actId="1076"/>
          <ac:spMkLst>
            <pc:docMk/>
            <pc:sldMk cId="643430349" sldId="259"/>
            <ac:spMk id="11" creationId="{087858B6-02AF-4C05-9AD5-2C64E048611B}"/>
          </ac:spMkLst>
        </pc:spChg>
        <pc:spChg chg="add mod">
          <ac:chgData name="Kelly Stellmacher" userId="72fafaaf-3c6a-43d6-be09-4d3837118c48" providerId="ADAL" clId="{26C117A3-088F-42BC-AF31-F80722652034}" dt="2021-11-03T21:58:36.187" v="262" actId="1076"/>
          <ac:spMkLst>
            <pc:docMk/>
            <pc:sldMk cId="643430349" sldId="259"/>
            <ac:spMk id="12" creationId="{1FA682F5-8FE5-44A8-9790-7D4066CED2D9}"/>
          </ac:spMkLst>
        </pc:spChg>
        <pc:picChg chg="add mod">
          <ac:chgData name="Kelly Stellmacher" userId="72fafaaf-3c6a-43d6-be09-4d3837118c48" providerId="ADAL" clId="{26C117A3-088F-42BC-AF31-F80722652034}" dt="2021-11-03T21:58:50.554" v="265" actId="1076"/>
          <ac:picMkLst>
            <pc:docMk/>
            <pc:sldMk cId="643430349" sldId="259"/>
            <ac:picMk id="5" creationId="{D5233335-6F54-406B-B066-E442428A4E45}"/>
          </ac:picMkLst>
        </pc:picChg>
        <pc:picChg chg="add mod modCrop">
          <ac:chgData name="Kelly Stellmacher" userId="72fafaaf-3c6a-43d6-be09-4d3837118c48" providerId="ADAL" clId="{26C117A3-088F-42BC-AF31-F80722652034}" dt="2021-11-03T21:58:36.187" v="262" actId="1076"/>
          <ac:picMkLst>
            <pc:docMk/>
            <pc:sldMk cId="643430349" sldId="259"/>
            <ac:picMk id="7" creationId="{4D75F32D-17D4-4808-970E-597FF1A677CB}"/>
          </ac:picMkLst>
        </pc:picChg>
        <pc:picChg chg="add mod">
          <ac:chgData name="Kelly Stellmacher" userId="72fafaaf-3c6a-43d6-be09-4d3837118c48" providerId="ADAL" clId="{26C117A3-088F-42BC-AF31-F80722652034}" dt="2021-11-03T23:19:34.798" v="523" actId="1076"/>
          <ac:picMkLst>
            <pc:docMk/>
            <pc:sldMk cId="643430349" sldId="259"/>
            <ac:picMk id="9" creationId="{F9AF8367-7534-4D1D-8979-A0AF4B12727F}"/>
          </ac:picMkLst>
        </pc:picChg>
      </pc:sldChg>
      <pc:sldChg chg="addSp delSp modSp new mod">
        <pc:chgData name="Kelly Stellmacher" userId="72fafaaf-3c6a-43d6-be09-4d3837118c48" providerId="ADAL" clId="{26C117A3-088F-42BC-AF31-F80722652034}" dt="2021-11-04T03:37:43.360" v="847" actId="20577"/>
        <pc:sldMkLst>
          <pc:docMk/>
          <pc:sldMk cId="1741576544" sldId="260"/>
        </pc:sldMkLst>
        <pc:spChg chg="mod">
          <ac:chgData name="Kelly Stellmacher" userId="72fafaaf-3c6a-43d6-be09-4d3837118c48" providerId="ADAL" clId="{26C117A3-088F-42BC-AF31-F80722652034}" dt="2021-11-03T23:18:11.935" v="482" actId="1076"/>
          <ac:spMkLst>
            <pc:docMk/>
            <pc:sldMk cId="1741576544" sldId="260"/>
            <ac:spMk id="2" creationId="{E8522C48-3748-4C93-A28D-4BDBE5CB90D7}"/>
          </ac:spMkLst>
        </pc:spChg>
        <pc:spChg chg="del mod">
          <ac:chgData name="Kelly Stellmacher" userId="72fafaaf-3c6a-43d6-be09-4d3837118c48" providerId="ADAL" clId="{26C117A3-088F-42BC-AF31-F80722652034}" dt="2021-11-03T21:59:59.024" v="268" actId="22"/>
          <ac:spMkLst>
            <pc:docMk/>
            <pc:sldMk cId="1741576544" sldId="260"/>
            <ac:spMk id="3" creationId="{2C7766DE-150D-4187-A427-2951149FFB7D}"/>
          </ac:spMkLst>
        </pc:spChg>
        <pc:spChg chg="add mod">
          <ac:chgData name="Kelly Stellmacher" userId="72fafaaf-3c6a-43d6-be09-4d3837118c48" providerId="ADAL" clId="{26C117A3-088F-42BC-AF31-F80722652034}" dt="2021-11-04T03:37:43.360" v="847" actId="20577"/>
          <ac:spMkLst>
            <pc:docMk/>
            <pc:sldMk cId="1741576544" sldId="260"/>
            <ac:spMk id="3" creationId="{D43974B1-8D4A-4D6F-8D8F-13423A6924FE}"/>
          </ac:spMkLst>
        </pc:spChg>
        <pc:picChg chg="add mod ord">
          <ac:chgData name="Kelly Stellmacher" userId="72fafaaf-3c6a-43d6-be09-4d3837118c48" providerId="ADAL" clId="{26C117A3-088F-42BC-AF31-F80722652034}" dt="2021-11-03T22:03:09.094" v="284" actId="1440"/>
          <ac:picMkLst>
            <pc:docMk/>
            <pc:sldMk cId="1741576544" sldId="260"/>
            <ac:picMk id="5" creationId="{DEB8EC44-AA7E-4E0E-A7FC-1839EF56A381}"/>
          </ac:picMkLst>
        </pc:picChg>
        <pc:picChg chg="add mod">
          <ac:chgData name="Kelly Stellmacher" userId="72fafaaf-3c6a-43d6-be09-4d3837118c48" providerId="ADAL" clId="{26C117A3-088F-42BC-AF31-F80722652034}" dt="2021-11-03T22:03:15.102" v="285" actId="1076"/>
          <ac:picMkLst>
            <pc:docMk/>
            <pc:sldMk cId="1741576544" sldId="260"/>
            <ac:picMk id="7" creationId="{D5B44EAB-F702-43CC-BB59-E34973A3C8BF}"/>
          </ac:picMkLst>
        </pc:picChg>
      </pc:sldChg>
      <pc:sldChg chg="addSp modSp add mod">
        <pc:chgData name="Kelly Stellmacher" userId="72fafaaf-3c6a-43d6-be09-4d3837118c48" providerId="ADAL" clId="{26C117A3-088F-42BC-AF31-F80722652034}" dt="2021-11-04T03:38:30.519" v="853" actId="14100"/>
        <pc:sldMkLst>
          <pc:docMk/>
          <pc:sldMk cId="2641604588" sldId="261"/>
        </pc:sldMkLst>
        <pc:spChg chg="mod">
          <ac:chgData name="Kelly Stellmacher" userId="72fafaaf-3c6a-43d6-be09-4d3837118c48" providerId="ADAL" clId="{26C117A3-088F-42BC-AF31-F80722652034}" dt="2021-11-04T03:38:13.829" v="850" actId="1076"/>
          <ac:spMkLst>
            <pc:docMk/>
            <pc:sldMk cId="2641604588" sldId="261"/>
            <ac:spMk id="2" creationId="{E8522C48-3748-4C93-A28D-4BDBE5CB90D7}"/>
          </ac:spMkLst>
        </pc:spChg>
        <pc:spChg chg="mod">
          <ac:chgData name="Kelly Stellmacher" userId="72fafaaf-3c6a-43d6-be09-4d3837118c48" providerId="ADAL" clId="{26C117A3-088F-42BC-AF31-F80722652034}" dt="2021-11-03T23:22:11.818" v="721" actId="20577"/>
          <ac:spMkLst>
            <pc:docMk/>
            <pc:sldMk cId="2641604588" sldId="261"/>
            <ac:spMk id="3" creationId="{2C7766DE-150D-4187-A427-2951149FFB7D}"/>
          </ac:spMkLst>
        </pc:spChg>
        <pc:picChg chg="add mod">
          <ac:chgData name="Kelly Stellmacher" userId="72fafaaf-3c6a-43d6-be09-4d3837118c48" providerId="ADAL" clId="{26C117A3-088F-42BC-AF31-F80722652034}" dt="2021-11-04T03:38:30.519" v="853" actId="14100"/>
          <ac:picMkLst>
            <pc:docMk/>
            <pc:sldMk cId="2641604588" sldId="261"/>
            <ac:picMk id="4" creationId="{F1CBAE2A-4CF0-42CE-A662-66FF678210A8}"/>
          </ac:picMkLst>
        </pc:picChg>
      </pc:sldChg>
      <pc:sldChg chg="addSp delSp modSp add mod">
        <pc:chgData name="Kelly Stellmacher" userId="72fafaaf-3c6a-43d6-be09-4d3837118c48" providerId="ADAL" clId="{26C117A3-088F-42BC-AF31-F80722652034}" dt="2021-11-02T00:30:24.700" v="164" actId="20577"/>
        <pc:sldMkLst>
          <pc:docMk/>
          <pc:sldMk cId="3235727343" sldId="262"/>
        </pc:sldMkLst>
        <pc:spChg chg="mod">
          <ac:chgData name="Kelly Stellmacher" userId="72fafaaf-3c6a-43d6-be09-4d3837118c48" providerId="ADAL" clId="{26C117A3-088F-42BC-AF31-F80722652034}" dt="2021-11-02T00:30:24.700" v="164" actId="20577"/>
          <ac:spMkLst>
            <pc:docMk/>
            <pc:sldMk cId="3235727343" sldId="262"/>
            <ac:spMk id="2" creationId="{075099E1-2A51-4F08-935C-8155BA5A3BFF}"/>
          </ac:spMkLst>
        </pc:spChg>
        <pc:spChg chg="del">
          <ac:chgData name="Kelly Stellmacher" userId="72fafaaf-3c6a-43d6-be09-4d3837118c48" providerId="ADAL" clId="{26C117A3-088F-42BC-AF31-F80722652034}" dt="2021-11-02T00:30:14.233" v="153" actId="478"/>
          <ac:spMkLst>
            <pc:docMk/>
            <pc:sldMk cId="3235727343" sldId="262"/>
            <ac:spMk id="3" creationId="{40B0273C-F311-4456-9D2E-270250136471}"/>
          </ac:spMkLst>
        </pc:spChg>
        <pc:spChg chg="add del mod">
          <ac:chgData name="Kelly Stellmacher" userId="72fafaaf-3c6a-43d6-be09-4d3837118c48" providerId="ADAL" clId="{26C117A3-088F-42BC-AF31-F80722652034}" dt="2021-11-02T00:30:18.212" v="154" actId="478"/>
          <ac:spMkLst>
            <pc:docMk/>
            <pc:sldMk cId="3235727343" sldId="262"/>
            <ac:spMk id="5" creationId="{7A32F433-9546-4648-8D5B-64D6F64D5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3BED4-1263-48BF-BFF2-AF13C419DD6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BDF1-02E0-47AA-AA9F-8FFFF410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0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Thermal Systems </a:t>
            </a:r>
            <a:br>
              <a:rPr lang="en-US" dirty="0"/>
            </a:br>
            <a:r>
              <a:rPr lang="en-US" dirty="0"/>
              <a:t>Solar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273C-F311-4456-9D2E-27025013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Drew Pang and Kelly Stellmacher</a:t>
            </a:r>
          </a:p>
        </p:txBody>
      </p:sp>
    </p:spTree>
    <p:extLst>
      <p:ext uri="{BB962C8B-B14F-4D97-AF65-F5344CB8AC3E}">
        <p14:creationId xmlns:p14="http://schemas.microsoft.com/office/powerpoint/2010/main" val="36133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What thickness of insulation in a solar house in Columbus, Ohio during Winter would maintain a minimum internal temperature over time?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5233335-6F54-406B-B066-E442428A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4688336"/>
            <a:ext cx="7086623" cy="200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D75F32D-17D4-4808-970E-597FF1A677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4" b="7213"/>
          <a:stretch/>
        </p:blipFill>
        <p:spPr>
          <a:xfrm>
            <a:off x="6594663" y="2136702"/>
            <a:ext cx="5247897" cy="183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9AF8367-7534-4D1D-8979-A0AF4B127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1615929"/>
            <a:ext cx="4975856" cy="233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A90E6-37F0-4E05-AE76-2D1AEAE58F35}"/>
              </a:ext>
            </a:extLst>
          </p:cNvPr>
          <p:cNvSpPr txBox="1"/>
          <p:nvPr/>
        </p:nvSpPr>
        <p:spPr>
          <a:xfrm>
            <a:off x="684212" y="4210142"/>
            <a:ext cx="40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and Flow Diagram: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858B6-02AF-4C05-9AD5-2C64E048611B}"/>
              </a:ext>
            </a:extLst>
          </p:cNvPr>
          <p:cNvSpPr txBox="1"/>
          <p:nvPr/>
        </p:nvSpPr>
        <p:spPr>
          <a:xfrm>
            <a:off x="742106" y="1137735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682F5-8FE5-44A8-9790-7D4066CED2D9}"/>
              </a:ext>
            </a:extLst>
          </p:cNvPr>
          <p:cNvSpPr txBox="1"/>
          <p:nvPr/>
        </p:nvSpPr>
        <p:spPr>
          <a:xfrm>
            <a:off x="6505502" y="1643780"/>
            <a:ext cx="23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</p:spTree>
    <p:extLst>
      <p:ext uri="{BB962C8B-B14F-4D97-AF65-F5344CB8AC3E}">
        <p14:creationId xmlns:p14="http://schemas.microsoft.com/office/powerpoint/2010/main" val="643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75" y="0"/>
            <a:ext cx="8534400" cy="150706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8EC44-AA7E-4E0E-A7FC-1839EF56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4528" y="3531708"/>
            <a:ext cx="3973426" cy="302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4EAB-F702-43CC-BB59-E34973A3C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528" y="247012"/>
            <a:ext cx="3973426" cy="3079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974B1-8D4A-4D6F-8D8F-13423A6924FE}"/>
              </a:ext>
            </a:extLst>
          </p:cNvPr>
          <p:cNvSpPr txBox="1"/>
          <p:nvPr/>
        </p:nvSpPr>
        <p:spPr>
          <a:xfrm>
            <a:off x="272956" y="1786652"/>
            <a:ext cx="7055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1: 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2: Room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 sweep wall thickness 0.1m-0.5m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0.1m - too cold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0.5m – too 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0.2m is optimal --- high of ~28 C low of ~12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5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3494"/>
            <a:ext cx="8534400" cy="150706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98584"/>
            <a:ext cx="9688087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Answer to question:</a:t>
            </a:r>
          </a:p>
          <a:p>
            <a:r>
              <a:rPr lang="en-US" sz="2800" dirty="0">
                <a:solidFill>
                  <a:schemeClr val="tx1"/>
                </a:solidFill>
              </a:rPr>
              <a:t>0.2m wall thickness is optimal for a solar house in Columbus Winter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Applications: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Architecture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Sustainability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CBAE2A-4CF0-42CE-A662-66FF67821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9" y="3179411"/>
            <a:ext cx="4975856" cy="233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6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357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119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Helvetica</vt:lpstr>
      <vt:lpstr>Wingdings 3</vt:lpstr>
      <vt:lpstr>Slice</vt:lpstr>
      <vt:lpstr>Project 2: Thermal Systems  Solar House</vt:lpstr>
      <vt:lpstr>Question:</vt:lpstr>
      <vt:lpstr>Model:</vt:lpstr>
      <vt:lpstr>Results:</vt:lpstr>
      <vt:lpstr>Interpretation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Thermal Systems  Solar House</dc:title>
  <dc:creator>Kelly Stellmacher</dc:creator>
  <cp:lastModifiedBy>Kelly Stellmacher</cp:lastModifiedBy>
  <cp:revision>2</cp:revision>
  <dcterms:created xsi:type="dcterms:W3CDTF">2021-11-02T00:27:12Z</dcterms:created>
  <dcterms:modified xsi:type="dcterms:W3CDTF">2021-11-04T03:38:34Z</dcterms:modified>
</cp:coreProperties>
</file>