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C117A3-088F-42BC-AF31-F80722652034}" v="4" dt="2021-11-02T00:30:11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y Stellmacher" userId="72fafaaf-3c6a-43d6-be09-4d3837118c48" providerId="ADAL" clId="{26C117A3-088F-42BC-AF31-F80722652034}"/>
    <pc:docChg chg="undo custSel addSld delSld modSld">
      <pc:chgData name="Kelly Stellmacher" userId="72fafaaf-3c6a-43d6-be09-4d3837118c48" providerId="ADAL" clId="{26C117A3-088F-42BC-AF31-F80722652034}" dt="2021-11-02T00:30:24.700" v="164" actId="20577"/>
      <pc:docMkLst>
        <pc:docMk/>
      </pc:docMkLst>
      <pc:sldChg chg="modSp new mod">
        <pc:chgData name="Kelly Stellmacher" userId="72fafaaf-3c6a-43d6-be09-4d3837118c48" providerId="ADAL" clId="{26C117A3-088F-42BC-AF31-F80722652034}" dt="2021-11-02T00:28:11.729" v="77"/>
        <pc:sldMkLst>
          <pc:docMk/>
          <pc:sldMk cId="3613358552" sldId="256"/>
        </pc:sldMkLst>
        <pc:spChg chg="mod">
          <ac:chgData name="Kelly Stellmacher" userId="72fafaaf-3c6a-43d6-be09-4d3837118c48" providerId="ADAL" clId="{26C117A3-088F-42BC-AF31-F80722652034}" dt="2021-11-02T00:28:11.729" v="77"/>
          <ac:spMkLst>
            <pc:docMk/>
            <pc:sldMk cId="3613358552" sldId="256"/>
            <ac:spMk id="2" creationId="{075099E1-2A51-4F08-935C-8155BA5A3BFF}"/>
          </ac:spMkLst>
        </pc:spChg>
        <pc:spChg chg="mod">
          <ac:chgData name="Kelly Stellmacher" userId="72fafaaf-3c6a-43d6-be09-4d3837118c48" providerId="ADAL" clId="{26C117A3-088F-42BC-AF31-F80722652034}" dt="2021-11-02T00:28:11.729" v="77"/>
          <ac:spMkLst>
            <pc:docMk/>
            <pc:sldMk cId="3613358552" sldId="256"/>
            <ac:spMk id="3" creationId="{40B0273C-F311-4456-9D2E-270250136471}"/>
          </ac:spMkLst>
        </pc:spChg>
      </pc:sldChg>
      <pc:sldChg chg="new del">
        <pc:chgData name="Kelly Stellmacher" userId="72fafaaf-3c6a-43d6-be09-4d3837118c48" providerId="ADAL" clId="{26C117A3-088F-42BC-AF31-F80722652034}" dt="2021-11-02T00:28:43.746" v="82" actId="2696"/>
        <pc:sldMkLst>
          <pc:docMk/>
          <pc:sldMk cId="2698366721" sldId="257"/>
        </pc:sldMkLst>
      </pc:sldChg>
      <pc:sldChg chg="modSp new mod">
        <pc:chgData name="Kelly Stellmacher" userId="72fafaaf-3c6a-43d6-be09-4d3837118c48" providerId="ADAL" clId="{26C117A3-088F-42BC-AF31-F80722652034}" dt="2021-11-02T00:28:48.869" v="91" actId="20577"/>
        <pc:sldMkLst>
          <pc:docMk/>
          <pc:sldMk cId="2559055149" sldId="258"/>
        </pc:sldMkLst>
        <pc:spChg chg="mod">
          <ac:chgData name="Kelly Stellmacher" userId="72fafaaf-3c6a-43d6-be09-4d3837118c48" providerId="ADAL" clId="{26C117A3-088F-42BC-AF31-F80722652034}" dt="2021-11-02T00:28:48.869" v="91" actId="20577"/>
          <ac:spMkLst>
            <pc:docMk/>
            <pc:sldMk cId="2559055149" sldId="258"/>
            <ac:spMk id="2" creationId="{916816B7-B84B-441C-BFCA-7FAFD918F548}"/>
          </ac:spMkLst>
        </pc:spChg>
        <pc:spChg chg="mod">
          <ac:chgData name="Kelly Stellmacher" userId="72fafaaf-3c6a-43d6-be09-4d3837118c48" providerId="ADAL" clId="{26C117A3-088F-42BC-AF31-F80722652034}" dt="2021-11-02T00:28:33.301" v="81" actId="1076"/>
          <ac:spMkLst>
            <pc:docMk/>
            <pc:sldMk cId="2559055149" sldId="258"/>
            <ac:spMk id="3" creationId="{101FFD2E-EAF3-4A37-B0EC-6612DC34F04D}"/>
          </ac:spMkLst>
        </pc:spChg>
      </pc:sldChg>
      <pc:sldChg chg="modSp add mod">
        <pc:chgData name="Kelly Stellmacher" userId="72fafaaf-3c6a-43d6-be09-4d3837118c48" providerId="ADAL" clId="{26C117A3-088F-42BC-AF31-F80722652034}" dt="2021-11-02T00:29:20.513" v="119" actId="20577"/>
        <pc:sldMkLst>
          <pc:docMk/>
          <pc:sldMk cId="643430349" sldId="259"/>
        </pc:sldMkLst>
        <pc:spChg chg="mod">
          <ac:chgData name="Kelly Stellmacher" userId="72fafaaf-3c6a-43d6-be09-4d3837118c48" providerId="ADAL" clId="{26C117A3-088F-42BC-AF31-F80722652034}" dt="2021-11-02T00:29:20.513" v="119" actId="20577"/>
          <ac:spMkLst>
            <pc:docMk/>
            <pc:sldMk cId="643430349" sldId="259"/>
            <ac:spMk id="2" creationId="{916816B7-B84B-441C-BFCA-7FAFD918F548}"/>
          </ac:spMkLst>
        </pc:spChg>
      </pc:sldChg>
      <pc:sldChg chg="modSp new mod">
        <pc:chgData name="Kelly Stellmacher" userId="72fafaaf-3c6a-43d6-be09-4d3837118c48" providerId="ADAL" clId="{26C117A3-088F-42BC-AF31-F80722652034}" dt="2021-11-02T00:29:53.928" v="137" actId="20577"/>
        <pc:sldMkLst>
          <pc:docMk/>
          <pc:sldMk cId="1741576544" sldId="260"/>
        </pc:sldMkLst>
        <pc:spChg chg="mod">
          <ac:chgData name="Kelly Stellmacher" userId="72fafaaf-3c6a-43d6-be09-4d3837118c48" providerId="ADAL" clId="{26C117A3-088F-42BC-AF31-F80722652034}" dt="2021-11-02T00:29:53.928" v="137" actId="20577"/>
          <ac:spMkLst>
            <pc:docMk/>
            <pc:sldMk cId="1741576544" sldId="260"/>
            <ac:spMk id="2" creationId="{E8522C48-3748-4C93-A28D-4BDBE5CB90D7}"/>
          </ac:spMkLst>
        </pc:spChg>
        <pc:spChg chg="mod">
          <ac:chgData name="Kelly Stellmacher" userId="72fafaaf-3c6a-43d6-be09-4d3837118c48" providerId="ADAL" clId="{26C117A3-088F-42BC-AF31-F80722652034}" dt="2021-11-02T00:29:42.373" v="124" actId="1076"/>
          <ac:spMkLst>
            <pc:docMk/>
            <pc:sldMk cId="1741576544" sldId="260"/>
            <ac:spMk id="3" creationId="{2C7766DE-150D-4187-A427-2951149FFB7D}"/>
          </ac:spMkLst>
        </pc:spChg>
      </pc:sldChg>
      <pc:sldChg chg="modSp add mod">
        <pc:chgData name="Kelly Stellmacher" userId="72fafaaf-3c6a-43d6-be09-4d3837118c48" providerId="ADAL" clId="{26C117A3-088F-42BC-AF31-F80722652034}" dt="2021-11-02T00:30:02.276" v="151" actId="20577"/>
        <pc:sldMkLst>
          <pc:docMk/>
          <pc:sldMk cId="2641604588" sldId="261"/>
        </pc:sldMkLst>
        <pc:spChg chg="mod">
          <ac:chgData name="Kelly Stellmacher" userId="72fafaaf-3c6a-43d6-be09-4d3837118c48" providerId="ADAL" clId="{26C117A3-088F-42BC-AF31-F80722652034}" dt="2021-11-02T00:30:02.276" v="151" actId="20577"/>
          <ac:spMkLst>
            <pc:docMk/>
            <pc:sldMk cId="2641604588" sldId="261"/>
            <ac:spMk id="2" creationId="{E8522C48-3748-4C93-A28D-4BDBE5CB90D7}"/>
          </ac:spMkLst>
        </pc:spChg>
      </pc:sldChg>
      <pc:sldChg chg="addSp delSp modSp add mod">
        <pc:chgData name="Kelly Stellmacher" userId="72fafaaf-3c6a-43d6-be09-4d3837118c48" providerId="ADAL" clId="{26C117A3-088F-42BC-AF31-F80722652034}" dt="2021-11-02T00:30:24.700" v="164" actId="20577"/>
        <pc:sldMkLst>
          <pc:docMk/>
          <pc:sldMk cId="3235727343" sldId="262"/>
        </pc:sldMkLst>
        <pc:spChg chg="mod">
          <ac:chgData name="Kelly Stellmacher" userId="72fafaaf-3c6a-43d6-be09-4d3837118c48" providerId="ADAL" clId="{26C117A3-088F-42BC-AF31-F80722652034}" dt="2021-11-02T00:30:24.700" v="164" actId="20577"/>
          <ac:spMkLst>
            <pc:docMk/>
            <pc:sldMk cId="3235727343" sldId="262"/>
            <ac:spMk id="2" creationId="{075099E1-2A51-4F08-935C-8155BA5A3BFF}"/>
          </ac:spMkLst>
        </pc:spChg>
        <pc:spChg chg="del">
          <ac:chgData name="Kelly Stellmacher" userId="72fafaaf-3c6a-43d6-be09-4d3837118c48" providerId="ADAL" clId="{26C117A3-088F-42BC-AF31-F80722652034}" dt="2021-11-02T00:30:14.233" v="153" actId="478"/>
          <ac:spMkLst>
            <pc:docMk/>
            <pc:sldMk cId="3235727343" sldId="262"/>
            <ac:spMk id="3" creationId="{40B0273C-F311-4456-9D2E-270250136471}"/>
          </ac:spMkLst>
        </pc:spChg>
        <pc:spChg chg="add del mod">
          <ac:chgData name="Kelly Stellmacher" userId="72fafaaf-3c6a-43d6-be09-4d3837118c48" providerId="ADAL" clId="{26C117A3-088F-42BC-AF31-F80722652034}" dt="2021-11-02T00:30:18.212" v="154" actId="478"/>
          <ac:spMkLst>
            <pc:docMk/>
            <pc:sldMk cId="3235727343" sldId="262"/>
            <ac:spMk id="5" creationId="{7A32F433-9546-4648-8D5B-64D6F64D5A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853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93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2306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49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2933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36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17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4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6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2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6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9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2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9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6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A90B4F7-47C7-4DDC-8EF1-CE8BF623A23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78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99E1-2A51-4F08-935C-8155BA5A3B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2: Thermal Systems </a:t>
            </a:r>
            <a:br>
              <a:rPr lang="en-US" dirty="0"/>
            </a:br>
            <a:r>
              <a:rPr lang="en-US" dirty="0"/>
              <a:t>Solar 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0273C-F311-4456-9D2E-2702501364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Drew Pang and Kelly Stellmacher</a:t>
            </a:r>
          </a:p>
        </p:txBody>
      </p:sp>
    </p:spTree>
    <p:extLst>
      <p:ext uri="{BB962C8B-B14F-4D97-AF65-F5344CB8AC3E}">
        <p14:creationId xmlns:p14="http://schemas.microsoft.com/office/powerpoint/2010/main" val="361335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16B7-B84B-441C-BFCA-7FAFD918F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36713"/>
            <a:ext cx="8534400" cy="1507067"/>
          </a:xfrm>
        </p:spPr>
        <p:txBody>
          <a:bodyPr/>
          <a:lstStyle/>
          <a:p>
            <a:r>
              <a:rPr lang="en-US" dirty="0"/>
              <a:t>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FFD2E-EAF3-4A37-B0EC-6612DC34F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75586"/>
            <a:ext cx="8534400" cy="36152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5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16B7-B84B-441C-BFCA-7FAFD918F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36713"/>
            <a:ext cx="8534400" cy="1507067"/>
          </a:xfrm>
        </p:spPr>
        <p:txBody>
          <a:bodyPr/>
          <a:lstStyle/>
          <a:p>
            <a:r>
              <a:rPr lang="en-US" dirty="0"/>
              <a:t>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FFD2E-EAF3-4A37-B0EC-6612DC34F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75586"/>
            <a:ext cx="8534400" cy="36152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43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2C48-3748-4C93-A28D-4BDBE5CB9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00790"/>
            <a:ext cx="8534400" cy="1507067"/>
          </a:xfrm>
        </p:spPr>
        <p:txBody>
          <a:bodyPr/>
          <a:lstStyle/>
          <a:p>
            <a:r>
              <a:rPr lang="en-US" dirty="0"/>
              <a:t>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766DE-150D-4187-A427-2951149FF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98584"/>
            <a:ext cx="8534400" cy="36152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2C48-3748-4C93-A28D-4BDBE5CB9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00790"/>
            <a:ext cx="8534400" cy="1507067"/>
          </a:xfrm>
        </p:spPr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766DE-150D-4187-A427-2951149FF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98584"/>
            <a:ext cx="8534400" cy="36152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04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99E1-2A51-4F08-935C-8155BA5A3B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3572734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</TotalTime>
  <Words>23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Project 2: Thermal Systems  Solar House</vt:lpstr>
      <vt:lpstr>Question:</vt:lpstr>
      <vt:lpstr>Model:</vt:lpstr>
      <vt:lpstr>Results:</vt:lpstr>
      <vt:lpstr>Interpretation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Thermal Systems  Solar House</dc:title>
  <dc:creator>Kelly Stellmacher</dc:creator>
  <cp:lastModifiedBy>Kelly Stellmacher</cp:lastModifiedBy>
  <cp:revision>1</cp:revision>
  <dcterms:created xsi:type="dcterms:W3CDTF">2021-11-02T00:27:12Z</dcterms:created>
  <dcterms:modified xsi:type="dcterms:W3CDTF">2021-11-02T00:30:38Z</dcterms:modified>
</cp:coreProperties>
</file>