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117A3-088F-42BC-AF31-F80722652034}" v="10" dt="2021-11-03T21:57:42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y Stellmacher" userId="72fafaaf-3c6a-43d6-be09-4d3837118c48" providerId="ADAL" clId="{26C117A3-088F-42BC-AF31-F80722652034}"/>
    <pc:docChg chg="undo custSel addSld delSld modSld">
      <pc:chgData name="Kelly Stellmacher" userId="72fafaaf-3c6a-43d6-be09-4d3837118c48" providerId="ADAL" clId="{26C117A3-088F-42BC-AF31-F80722652034}" dt="2021-11-03T22:03:36.270" v="287" actId="1076"/>
      <pc:docMkLst>
        <pc:docMk/>
      </pc:docMkLst>
      <pc:sldChg chg="modSp new mod">
        <pc:chgData name="Kelly Stellmacher" userId="72fafaaf-3c6a-43d6-be09-4d3837118c48" providerId="ADAL" clId="{26C117A3-088F-42BC-AF31-F80722652034}" dt="2021-11-02T00:28:11.729" v="77"/>
        <pc:sldMkLst>
          <pc:docMk/>
          <pc:sldMk cId="3613358552" sldId="256"/>
        </pc:sldMkLst>
        <pc:spChg chg="mod">
          <ac:chgData name="Kelly Stellmacher" userId="72fafaaf-3c6a-43d6-be09-4d3837118c48" providerId="ADAL" clId="{26C117A3-088F-42BC-AF31-F80722652034}" dt="2021-11-02T00:28:11.729" v="77"/>
          <ac:spMkLst>
            <pc:docMk/>
            <pc:sldMk cId="3613358552" sldId="256"/>
            <ac:spMk id="2" creationId="{075099E1-2A51-4F08-935C-8155BA5A3BFF}"/>
          </ac:spMkLst>
        </pc:spChg>
        <pc:spChg chg="mod">
          <ac:chgData name="Kelly Stellmacher" userId="72fafaaf-3c6a-43d6-be09-4d3837118c48" providerId="ADAL" clId="{26C117A3-088F-42BC-AF31-F80722652034}" dt="2021-11-02T00:28:11.729" v="77"/>
          <ac:spMkLst>
            <pc:docMk/>
            <pc:sldMk cId="3613358552" sldId="256"/>
            <ac:spMk id="3" creationId="{40B0273C-F311-4456-9D2E-270250136471}"/>
          </ac:spMkLst>
        </pc:spChg>
      </pc:sldChg>
      <pc:sldChg chg="new del">
        <pc:chgData name="Kelly Stellmacher" userId="72fafaaf-3c6a-43d6-be09-4d3837118c48" providerId="ADAL" clId="{26C117A3-088F-42BC-AF31-F80722652034}" dt="2021-11-02T00:28:43.746" v="82" actId="2696"/>
        <pc:sldMkLst>
          <pc:docMk/>
          <pc:sldMk cId="2698366721" sldId="257"/>
        </pc:sldMkLst>
      </pc:sldChg>
      <pc:sldChg chg="modSp new mod">
        <pc:chgData name="Kelly Stellmacher" userId="72fafaaf-3c6a-43d6-be09-4d3837118c48" providerId="ADAL" clId="{26C117A3-088F-42BC-AF31-F80722652034}" dt="2021-11-03T21:54:14.569" v="167" actId="5793"/>
        <pc:sldMkLst>
          <pc:docMk/>
          <pc:sldMk cId="2559055149" sldId="258"/>
        </pc:sldMkLst>
        <pc:spChg chg="mod">
          <ac:chgData name="Kelly Stellmacher" userId="72fafaaf-3c6a-43d6-be09-4d3837118c48" providerId="ADAL" clId="{26C117A3-088F-42BC-AF31-F80722652034}" dt="2021-11-02T00:28:48.869" v="91" actId="20577"/>
          <ac:spMkLst>
            <pc:docMk/>
            <pc:sldMk cId="2559055149" sldId="258"/>
            <ac:spMk id="2" creationId="{916816B7-B84B-441C-BFCA-7FAFD918F548}"/>
          </ac:spMkLst>
        </pc:spChg>
        <pc:spChg chg="mod">
          <ac:chgData name="Kelly Stellmacher" userId="72fafaaf-3c6a-43d6-be09-4d3837118c48" providerId="ADAL" clId="{26C117A3-088F-42BC-AF31-F80722652034}" dt="2021-11-03T21:54:14.569" v="167" actId="5793"/>
          <ac:spMkLst>
            <pc:docMk/>
            <pc:sldMk cId="2559055149" sldId="258"/>
            <ac:spMk id="3" creationId="{101FFD2E-EAF3-4A37-B0EC-6612DC34F04D}"/>
          </ac:spMkLst>
        </pc:spChg>
      </pc:sldChg>
      <pc:sldChg chg="addSp delSp modSp add mod">
        <pc:chgData name="Kelly Stellmacher" userId="72fafaaf-3c6a-43d6-be09-4d3837118c48" providerId="ADAL" clId="{26C117A3-088F-42BC-AF31-F80722652034}" dt="2021-11-03T21:58:50.554" v="265" actId="1076"/>
        <pc:sldMkLst>
          <pc:docMk/>
          <pc:sldMk cId="643430349" sldId="259"/>
        </pc:sldMkLst>
        <pc:spChg chg="mod">
          <ac:chgData name="Kelly Stellmacher" userId="72fafaaf-3c6a-43d6-be09-4d3837118c48" providerId="ADAL" clId="{26C117A3-088F-42BC-AF31-F80722652034}" dt="2021-11-02T00:29:20.513" v="119" actId="20577"/>
          <ac:spMkLst>
            <pc:docMk/>
            <pc:sldMk cId="643430349" sldId="259"/>
            <ac:spMk id="2" creationId="{916816B7-B84B-441C-BFCA-7FAFD918F548}"/>
          </ac:spMkLst>
        </pc:spChg>
        <pc:spChg chg="del">
          <ac:chgData name="Kelly Stellmacher" userId="72fafaaf-3c6a-43d6-be09-4d3837118c48" providerId="ADAL" clId="{26C117A3-088F-42BC-AF31-F80722652034}" dt="2021-11-03T21:54:33.760" v="168"/>
          <ac:spMkLst>
            <pc:docMk/>
            <pc:sldMk cId="643430349" sldId="259"/>
            <ac:spMk id="3" creationId="{101FFD2E-EAF3-4A37-B0EC-6612DC34F04D}"/>
          </ac:spMkLst>
        </pc:spChg>
        <pc:spChg chg="add mod">
          <ac:chgData name="Kelly Stellmacher" userId="72fafaaf-3c6a-43d6-be09-4d3837118c48" providerId="ADAL" clId="{26C117A3-088F-42BC-AF31-F80722652034}" dt="2021-11-03T21:58:50.554" v="265" actId="1076"/>
          <ac:spMkLst>
            <pc:docMk/>
            <pc:sldMk cId="643430349" sldId="259"/>
            <ac:spMk id="10" creationId="{669A90E6-37F0-4E05-AE76-2D1AEAE58F35}"/>
          </ac:spMkLst>
        </pc:spChg>
        <pc:spChg chg="add mod">
          <ac:chgData name="Kelly Stellmacher" userId="72fafaaf-3c6a-43d6-be09-4d3837118c48" providerId="ADAL" clId="{26C117A3-088F-42BC-AF31-F80722652034}" dt="2021-11-03T21:58:43.594" v="264" actId="1076"/>
          <ac:spMkLst>
            <pc:docMk/>
            <pc:sldMk cId="643430349" sldId="259"/>
            <ac:spMk id="11" creationId="{087858B6-02AF-4C05-9AD5-2C64E048611B}"/>
          </ac:spMkLst>
        </pc:spChg>
        <pc:spChg chg="add mod">
          <ac:chgData name="Kelly Stellmacher" userId="72fafaaf-3c6a-43d6-be09-4d3837118c48" providerId="ADAL" clId="{26C117A3-088F-42BC-AF31-F80722652034}" dt="2021-11-03T21:58:36.187" v="262" actId="1076"/>
          <ac:spMkLst>
            <pc:docMk/>
            <pc:sldMk cId="643430349" sldId="259"/>
            <ac:spMk id="12" creationId="{1FA682F5-8FE5-44A8-9790-7D4066CED2D9}"/>
          </ac:spMkLst>
        </pc:spChg>
        <pc:picChg chg="add mod">
          <ac:chgData name="Kelly Stellmacher" userId="72fafaaf-3c6a-43d6-be09-4d3837118c48" providerId="ADAL" clId="{26C117A3-088F-42BC-AF31-F80722652034}" dt="2021-11-03T21:58:50.554" v="265" actId="1076"/>
          <ac:picMkLst>
            <pc:docMk/>
            <pc:sldMk cId="643430349" sldId="259"/>
            <ac:picMk id="5" creationId="{D5233335-6F54-406B-B066-E442428A4E45}"/>
          </ac:picMkLst>
        </pc:picChg>
        <pc:picChg chg="add mod modCrop">
          <ac:chgData name="Kelly Stellmacher" userId="72fafaaf-3c6a-43d6-be09-4d3837118c48" providerId="ADAL" clId="{26C117A3-088F-42BC-AF31-F80722652034}" dt="2021-11-03T21:58:36.187" v="262" actId="1076"/>
          <ac:picMkLst>
            <pc:docMk/>
            <pc:sldMk cId="643430349" sldId="259"/>
            <ac:picMk id="7" creationId="{4D75F32D-17D4-4808-970E-597FF1A677CB}"/>
          </ac:picMkLst>
        </pc:picChg>
        <pc:picChg chg="add mod">
          <ac:chgData name="Kelly Stellmacher" userId="72fafaaf-3c6a-43d6-be09-4d3837118c48" providerId="ADAL" clId="{26C117A3-088F-42BC-AF31-F80722652034}" dt="2021-11-03T21:58:43.594" v="264" actId="1076"/>
          <ac:picMkLst>
            <pc:docMk/>
            <pc:sldMk cId="643430349" sldId="259"/>
            <ac:picMk id="9" creationId="{F9AF8367-7534-4D1D-8979-A0AF4B12727F}"/>
          </ac:picMkLst>
        </pc:picChg>
      </pc:sldChg>
      <pc:sldChg chg="addSp delSp modSp new mod">
        <pc:chgData name="Kelly Stellmacher" userId="72fafaaf-3c6a-43d6-be09-4d3837118c48" providerId="ADAL" clId="{26C117A3-088F-42BC-AF31-F80722652034}" dt="2021-11-03T22:03:36.270" v="287" actId="1076"/>
        <pc:sldMkLst>
          <pc:docMk/>
          <pc:sldMk cId="1741576544" sldId="260"/>
        </pc:sldMkLst>
        <pc:spChg chg="mod">
          <ac:chgData name="Kelly Stellmacher" userId="72fafaaf-3c6a-43d6-be09-4d3837118c48" providerId="ADAL" clId="{26C117A3-088F-42BC-AF31-F80722652034}" dt="2021-11-03T22:03:36.270" v="287" actId="1076"/>
          <ac:spMkLst>
            <pc:docMk/>
            <pc:sldMk cId="1741576544" sldId="260"/>
            <ac:spMk id="2" creationId="{E8522C48-3748-4C93-A28D-4BDBE5CB90D7}"/>
          </ac:spMkLst>
        </pc:spChg>
        <pc:spChg chg="del mod">
          <ac:chgData name="Kelly Stellmacher" userId="72fafaaf-3c6a-43d6-be09-4d3837118c48" providerId="ADAL" clId="{26C117A3-088F-42BC-AF31-F80722652034}" dt="2021-11-03T21:59:59.024" v="268" actId="22"/>
          <ac:spMkLst>
            <pc:docMk/>
            <pc:sldMk cId="1741576544" sldId="260"/>
            <ac:spMk id="3" creationId="{2C7766DE-150D-4187-A427-2951149FFB7D}"/>
          </ac:spMkLst>
        </pc:spChg>
        <pc:picChg chg="add mod ord">
          <ac:chgData name="Kelly Stellmacher" userId="72fafaaf-3c6a-43d6-be09-4d3837118c48" providerId="ADAL" clId="{26C117A3-088F-42BC-AF31-F80722652034}" dt="2021-11-03T22:03:09.094" v="284" actId="1440"/>
          <ac:picMkLst>
            <pc:docMk/>
            <pc:sldMk cId="1741576544" sldId="260"/>
            <ac:picMk id="5" creationId="{DEB8EC44-AA7E-4E0E-A7FC-1839EF56A381}"/>
          </ac:picMkLst>
        </pc:picChg>
        <pc:picChg chg="add mod">
          <ac:chgData name="Kelly Stellmacher" userId="72fafaaf-3c6a-43d6-be09-4d3837118c48" providerId="ADAL" clId="{26C117A3-088F-42BC-AF31-F80722652034}" dt="2021-11-03T22:03:15.102" v="285" actId="1076"/>
          <ac:picMkLst>
            <pc:docMk/>
            <pc:sldMk cId="1741576544" sldId="260"/>
            <ac:picMk id="7" creationId="{D5B44EAB-F702-43CC-BB59-E34973A3C8BF}"/>
          </ac:picMkLst>
        </pc:picChg>
      </pc:sldChg>
      <pc:sldChg chg="modSp add mod">
        <pc:chgData name="Kelly Stellmacher" userId="72fafaaf-3c6a-43d6-be09-4d3837118c48" providerId="ADAL" clId="{26C117A3-088F-42BC-AF31-F80722652034}" dt="2021-11-02T00:30:02.276" v="151" actId="20577"/>
        <pc:sldMkLst>
          <pc:docMk/>
          <pc:sldMk cId="2641604588" sldId="261"/>
        </pc:sldMkLst>
        <pc:spChg chg="mod">
          <ac:chgData name="Kelly Stellmacher" userId="72fafaaf-3c6a-43d6-be09-4d3837118c48" providerId="ADAL" clId="{26C117A3-088F-42BC-AF31-F80722652034}" dt="2021-11-02T00:30:02.276" v="151" actId="20577"/>
          <ac:spMkLst>
            <pc:docMk/>
            <pc:sldMk cId="2641604588" sldId="261"/>
            <ac:spMk id="2" creationId="{E8522C48-3748-4C93-A28D-4BDBE5CB90D7}"/>
          </ac:spMkLst>
        </pc:spChg>
      </pc:sldChg>
      <pc:sldChg chg="addSp delSp modSp add mod">
        <pc:chgData name="Kelly Stellmacher" userId="72fafaaf-3c6a-43d6-be09-4d3837118c48" providerId="ADAL" clId="{26C117A3-088F-42BC-AF31-F80722652034}" dt="2021-11-02T00:30:24.700" v="164" actId="20577"/>
        <pc:sldMkLst>
          <pc:docMk/>
          <pc:sldMk cId="3235727343" sldId="262"/>
        </pc:sldMkLst>
        <pc:spChg chg="mod">
          <ac:chgData name="Kelly Stellmacher" userId="72fafaaf-3c6a-43d6-be09-4d3837118c48" providerId="ADAL" clId="{26C117A3-088F-42BC-AF31-F80722652034}" dt="2021-11-02T00:30:24.700" v="164" actId="20577"/>
          <ac:spMkLst>
            <pc:docMk/>
            <pc:sldMk cId="3235727343" sldId="262"/>
            <ac:spMk id="2" creationId="{075099E1-2A51-4F08-935C-8155BA5A3BFF}"/>
          </ac:spMkLst>
        </pc:spChg>
        <pc:spChg chg="del">
          <ac:chgData name="Kelly Stellmacher" userId="72fafaaf-3c6a-43d6-be09-4d3837118c48" providerId="ADAL" clId="{26C117A3-088F-42BC-AF31-F80722652034}" dt="2021-11-02T00:30:14.233" v="153" actId="478"/>
          <ac:spMkLst>
            <pc:docMk/>
            <pc:sldMk cId="3235727343" sldId="262"/>
            <ac:spMk id="3" creationId="{40B0273C-F311-4456-9D2E-270250136471}"/>
          </ac:spMkLst>
        </pc:spChg>
        <pc:spChg chg="add del mod">
          <ac:chgData name="Kelly Stellmacher" userId="72fafaaf-3c6a-43d6-be09-4d3837118c48" providerId="ADAL" clId="{26C117A3-088F-42BC-AF31-F80722652034}" dt="2021-11-02T00:30:18.212" v="154" actId="478"/>
          <ac:spMkLst>
            <pc:docMk/>
            <pc:sldMk cId="3235727343" sldId="262"/>
            <ac:spMk id="5" creationId="{7A32F433-9546-4648-8D5B-64D6F64D5A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85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93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2306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49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2933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36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17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4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6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6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9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2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9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6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A90B4F7-47C7-4DDC-8EF1-CE8BF623A23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0EFEC7-0C01-4AA4-9ADD-2299CE37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78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99E1-2A51-4F08-935C-8155BA5A3B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2: Thermal Systems </a:t>
            </a:r>
            <a:br>
              <a:rPr lang="en-US" dirty="0"/>
            </a:br>
            <a:r>
              <a:rPr lang="en-US" dirty="0"/>
              <a:t>Solar 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0273C-F311-4456-9D2E-270250136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Drew Pang and Kelly Stellmacher</a:t>
            </a:r>
          </a:p>
        </p:txBody>
      </p:sp>
    </p:spTree>
    <p:extLst>
      <p:ext uri="{BB962C8B-B14F-4D97-AF65-F5344CB8AC3E}">
        <p14:creationId xmlns:p14="http://schemas.microsoft.com/office/powerpoint/2010/main" val="361335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16B7-B84B-441C-BFCA-7FAFD918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36713"/>
            <a:ext cx="8534400" cy="1507067"/>
          </a:xfrm>
        </p:spPr>
        <p:txBody>
          <a:bodyPr/>
          <a:lstStyle/>
          <a:p>
            <a:r>
              <a:rPr lang="en-US" dirty="0"/>
              <a:t>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FFD2E-EAF3-4A37-B0EC-6612DC34F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75586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sz="4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What thickness of insulation in a solar house in Columbus, Ohio during Winter would maintain a minimum internal temperature over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5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16B7-B84B-441C-BFCA-7FAFD918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36713"/>
            <a:ext cx="8534400" cy="1507067"/>
          </a:xfrm>
        </p:spPr>
        <p:txBody>
          <a:bodyPr/>
          <a:lstStyle/>
          <a:p>
            <a:r>
              <a:rPr lang="en-US" dirty="0"/>
              <a:t>Model:</a:t>
            </a:r>
          </a:p>
        </p:txBody>
      </p:sp>
      <p:pic>
        <p:nvPicPr>
          <p:cNvPr id="5" name="Content Placeholder 4" descr="Diagram, text&#10;&#10;Description automatically generated">
            <a:extLst>
              <a:ext uri="{FF2B5EF4-FFF2-40B4-BE49-F238E27FC236}">
                <a16:creationId xmlns:a16="http://schemas.microsoft.com/office/drawing/2014/main" id="{D5233335-6F54-406B-B066-E442428A4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6" y="4688336"/>
            <a:ext cx="7086623" cy="20081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4D75F32D-17D4-4808-970E-597FF1A677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84" b="7213"/>
          <a:stretch/>
        </p:blipFill>
        <p:spPr>
          <a:xfrm>
            <a:off x="6594663" y="2136702"/>
            <a:ext cx="5247897" cy="1836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9AF8367-7534-4D1D-8979-A0AF4B127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60" y="1643780"/>
            <a:ext cx="4975856" cy="2334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9A90E6-37F0-4E05-AE76-2D1AEAE58F35}"/>
              </a:ext>
            </a:extLst>
          </p:cNvPr>
          <p:cNvSpPr txBox="1"/>
          <p:nvPr/>
        </p:nvSpPr>
        <p:spPr>
          <a:xfrm>
            <a:off x="684212" y="4210142"/>
            <a:ext cx="402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Stock and Flow Diagram: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7858B6-02AF-4C05-9AD5-2C64E048611B}"/>
              </a:ext>
            </a:extLst>
          </p:cNvPr>
          <p:cNvSpPr txBox="1"/>
          <p:nvPr/>
        </p:nvSpPr>
        <p:spPr>
          <a:xfrm>
            <a:off x="485460" y="1165587"/>
            <a:ext cx="219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Schematic: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682F5-8FE5-44A8-9790-7D4066CED2D9}"/>
              </a:ext>
            </a:extLst>
          </p:cNvPr>
          <p:cNvSpPr txBox="1"/>
          <p:nvPr/>
        </p:nvSpPr>
        <p:spPr>
          <a:xfrm>
            <a:off x="6505502" y="1643780"/>
            <a:ext cx="233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Equations:</a:t>
            </a:r>
          </a:p>
        </p:txBody>
      </p:sp>
    </p:spTree>
    <p:extLst>
      <p:ext uri="{BB962C8B-B14F-4D97-AF65-F5344CB8AC3E}">
        <p14:creationId xmlns:p14="http://schemas.microsoft.com/office/powerpoint/2010/main" val="64343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2C48-3748-4C93-A28D-4BDBE5CB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73" y="41596"/>
            <a:ext cx="8534400" cy="1507067"/>
          </a:xfrm>
        </p:spPr>
        <p:txBody>
          <a:bodyPr/>
          <a:lstStyle/>
          <a:p>
            <a:r>
              <a:rPr lang="en-US" dirty="0"/>
              <a:t>Results: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B8EC44-AA7E-4E0E-A7FC-1839EF56A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4528" y="3531708"/>
            <a:ext cx="3973426" cy="30255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B44EAB-F702-43CC-BB59-E34973A3C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528" y="247012"/>
            <a:ext cx="3973426" cy="3079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157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2C48-3748-4C93-A28D-4BDBE5CB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0790"/>
            <a:ext cx="8534400" cy="1507067"/>
          </a:xfrm>
        </p:spPr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766DE-150D-4187-A427-2951149FF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98584"/>
            <a:ext cx="8534400" cy="36152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0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99E1-2A51-4F08-935C-8155BA5A3B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3572734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</TotalTime>
  <Words>55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Helvetica</vt:lpstr>
      <vt:lpstr>Wingdings 3</vt:lpstr>
      <vt:lpstr>Slice</vt:lpstr>
      <vt:lpstr>Project 2: Thermal Systems  Solar House</vt:lpstr>
      <vt:lpstr>Question:</vt:lpstr>
      <vt:lpstr>Model:</vt:lpstr>
      <vt:lpstr>Results:</vt:lpstr>
      <vt:lpstr>Interpretation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Thermal Systems  Solar House</dc:title>
  <dc:creator>Kelly Stellmacher</dc:creator>
  <cp:lastModifiedBy>Kelly Stellmacher</cp:lastModifiedBy>
  <cp:revision>1</cp:revision>
  <dcterms:created xsi:type="dcterms:W3CDTF">2021-11-02T00:27:12Z</dcterms:created>
  <dcterms:modified xsi:type="dcterms:W3CDTF">2021-11-03T22:03:54Z</dcterms:modified>
</cp:coreProperties>
</file>