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ry, Andrew" initials="PA" lastIdx="2" clrIdx="0">
    <p:extLst>
      <p:ext uri="{19B8F6BF-5375-455C-9EA6-DF929625EA0E}">
        <p15:presenceInfo xmlns:p15="http://schemas.microsoft.com/office/powerpoint/2012/main" userId="Perry, Andre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58" d="100"/>
          <a:sy n="58" d="100"/>
        </p:scale>
        <p:origin x="12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4T17:05:38.945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1" dt="2019-11-04T17:06:34.147" idx="2">
    <p:pos x="217" y="1549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3E50-1E7D-4ECF-90B8-F8AA75CB9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841DB-2050-4DA1-8660-ED62B849E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17ED3-914F-4EE2-955D-153C8882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DC7A-25C6-400B-B321-E755E3BE06C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4C256-6FD0-4F59-AEFD-3890784B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DBCFC-A5EE-4F44-AA4A-D29E89BB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7E9A-0D18-483A-B15B-D26CC81B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DBAC-F03B-4A6E-9C9D-93894007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19D44-1F81-479B-A3C6-24C9ACDAB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075C-F133-4D94-B8E1-C6F1A093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DC7A-25C6-400B-B321-E755E3BE06C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5D8B1-9D82-4CE8-B9D4-B68DAE33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9E6B0-4958-4946-9F67-B11B7EAC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7E9A-0D18-483A-B15B-D26CC81B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4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00FFD6-CF5E-4C78-A0BF-00CDC8544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44009-3243-4858-9D23-1AAE1C332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61992-1C7F-46C4-B69E-314D5D7E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DC7A-25C6-400B-B321-E755E3BE06C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2121B-0C58-460D-9762-A600A5C0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FBF90-6F28-426B-A130-3DB4CE97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7E9A-0D18-483A-B15B-D26CC81B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0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5BC7-B2B4-4BE8-ACB4-0C9A399D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FCF56-322A-4474-8260-704B46A90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DA16-308D-4E1E-AF24-3AF128F8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DC7A-25C6-400B-B321-E755E3BE06C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AEA86-422A-49A7-A596-7D6E94C3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2507F-72BA-425C-813E-489064BA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7E9A-0D18-483A-B15B-D26CC81B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B8E3-AE7C-41E0-AD25-F168DB20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448A7-C9B5-4797-964D-401CD791F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C80B9-3EB6-4CCD-BD68-3A7FDC11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DC7A-25C6-400B-B321-E755E3BE06C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757B4-853D-493E-A4AA-C8E9626B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BAD4F-5A2B-4283-9665-23DC1A66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7E9A-0D18-483A-B15B-D26CC81B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9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FE0F-62EC-4502-ACE7-B0387E86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D82EA-61E8-477A-8440-38D82942A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D186C-1F75-4BF3-8C60-D655DEE44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5BCE3-FBA5-4B06-90DB-8B8440F1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DC7A-25C6-400B-B321-E755E3BE06C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B7FFC-7E46-4302-8061-7FE90D94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0CD51-C82C-49CB-80B7-A8267C99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7E9A-0D18-483A-B15B-D26CC81B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5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611C-E26A-43EE-B1F8-591665FC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53D83-A5CC-4F5B-AD89-A358C277E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18795-5F2E-4EC1-AA1A-5CBE4BEF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522A4-DAC7-4A38-B151-345837340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4DF0A-0860-4CA7-AE8B-11F1CFE74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E0E4A-8317-405B-91CB-9B1245FE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DC7A-25C6-400B-B321-E755E3BE06C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CD08E-B320-467B-B15A-8595D2BA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CE2CF-508A-4E09-8E54-07D2C1C4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7E9A-0D18-483A-B15B-D26CC81B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2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EBD2-B6D4-4065-A2AB-C0534BD9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213BC-178B-465A-BD7F-F2A95E43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DC7A-25C6-400B-B321-E755E3BE06C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2AE82-646F-41D9-B0DC-1FC2C09F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4DA9B-4965-4FDE-A244-29E31827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7E9A-0D18-483A-B15B-D26CC81B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0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DA63A-6863-4816-9DB3-E8D7BFD5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DC7A-25C6-400B-B321-E755E3BE06C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90FD4-09F6-4E91-854E-22CE66BD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30E0E-E10C-41CC-891A-8F0EC166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7E9A-0D18-483A-B15B-D26CC81B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3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8E08-7FC1-4E96-B6F8-50EF1865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9CBAE-F74A-4AAE-9819-58A2BAC6A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76FB8-69BE-43BB-A4DF-FCEA1ECA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87261-7A29-4E61-B792-53E4DB49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DC7A-25C6-400B-B321-E755E3BE06C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268E8-E208-4E01-949D-432FCBD0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AC9E7-493C-4363-82A4-EB716861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7E9A-0D18-483A-B15B-D26CC81B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8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28FF-11D7-48BF-B1FA-75A3FE78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F3E1D-E3CC-4559-9BE9-7C6D978DF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10715-3A30-41E7-801E-11A57DDEE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F7404-376A-4258-89CF-6C7A533D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DC7A-25C6-400B-B321-E755E3BE06C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F0EAB-C520-4FF4-B80D-9C453271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8D0AF-E8E1-4B1C-ADB3-62A606D9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7E9A-0D18-483A-B15B-D26CC81B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7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E5551-C03A-4AC2-983B-139BC61C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072B6-650D-444B-9511-FE99E231C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214C0-70D2-40D2-A37F-F6B4161F2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DC7A-25C6-400B-B321-E755E3BE06CA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315B8-557E-416E-8153-BEDF0DE3A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E8E8D-2EE2-4B86-9B31-AF286B225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D7E9A-0D18-483A-B15B-D26CC81B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6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B2C05D0-752D-4C54-BB01-35A51B863ECB}"/>
              </a:ext>
            </a:extLst>
          </p:cNvPr>
          <p:cNvSpPr/>
          <p:nvPr/>
        </p:nvSpPr>
        <p:spPr>
          <a:xfrm>
            <a:off x="213609" y="247337"/>
            <a:ext cx="1671404" cy="10268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1B6A4-436F-468B-8265-C5F6CD39DFAE}"/>
              </a:ext>
            </a:extLst>
          </p:cNvPr>
          <p:cNvSpPr/>
          <p:nvPr/>
        </p:nvSpPr>
        <p:spPr>
          <a:xfrm>
            <a:off x="2630773" y="489053"/>
            <a:ext cx="1446551" cy="543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Plaza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EB7B4A-0155-4AB2-BE33-9385B0B9834C}"/>
              </a:ext>
            </a:extLst>
          </p:cNvPr>
          <p:cNvSpPr/>
          <p:nvPr/>
        </p:nvSpPr>
        <p:spPr>
          <a:xfrm>
            <a:off x="2630773" y="3503950"/>
            <a:ext cx="1446551" cy="674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Crowd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545501-641F-4845-A249-D0CA63FBA77E}"/>
              </a:ext>
            </a:extLst>
          </p:cNvPr>
          <p:cNvSpPr/>
          <p:nvPr/>
        </p:nvSpPr>
        <p:spPr>
          <a:xfrm>
            <a:off x="5953270" y="2245052"/>
            <a:ext cx="1109272" cy="543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Bar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B59696-A1F0-4C44-9407-34523D17EAD7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1885013" y="760750"/>
            <a:ext cx="74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E38CD0-8A02-4DE6-8647-FB04676C753C}"/>
              </a:ext>
            </a:extLst>
          </p:cNvPr>
          <p:cNvCxnSpPr>
            <a:cxnSpLocks/>
          </p:cNvCxnSpPr>
          <p:nvPr/>
        </p:nvCxnSpPr>
        <p:spPr>
          <a:xfrm>
            <a:off x="2833141" y="1032446"/>
            <a:ext cx="0" cy="247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BC8E23-C4BB-4691-AC9E-31E9965E5A7F}"/>
              </a:ext>
            </a:extLst>
          </p:cNvPr>
          <p:cNvCxnSpPr>
            <a:cxnSpLocks/>
          </p:cNvCxnSpPr>
          <p:nvPr/>
        </p:nvCxnSpPr>
        <p:spPr>
          <a:xfrm>
            <a:off x="4077324" y="916283"/>
            <a:ext cx="1169233" cy="1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83CC34DB-509E-4D5C-99E0-D21665C6139E}"/>
              </a:ext>
            </a:extLst>
          </p:cNvPr>
          <p:cNvSpPr/>
          <p:nvPr/>
        </p:nvSpPr>
        <p:spPr>
          <a:xfrm>
            <a:off x="4372611" y="4324719"/>
            <a:ext cx="1791318" cy="1235737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broken camera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FE8DD7-5759-4807-9555-C4B68C716EF9}"/>
              </a:ext>
            </a:extLst>
          </p:cNvPr>
          <p:cNvCxnSpPr>
            <a:cxnSpLocks/>
            <a:stCxn id="6" idx="2"/>
            <a:endCxn id="116" idx="0"/>
          </p:cNvCxnSpPr>
          <p:nvPr/>
        </p:nvCxnSpPr>
        <p:spPr>
          <a:xfrm>
            <a:off x="3354049" y="4178507"/>
            <a:ext cx="56617" cy="127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2AA9178-72AD-4964-BBBD-E3B047E9425A}"/>
              </a:ext>
            </a:extLst>
          </p:cNvPr>
          <p:cNvSpPr/>
          <p:nvPr/>
        </p:nvSpPr>
        <p:spPr>
          <a:xfrm>
            <a:off x="6992911" y="4999220"/>
            <a:ext cx="1791325" cy="8994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Lose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CD1953-355C-41A2-97F7-46D33B8FECA9}"/>
              </a:ext>
            </a:extLst>
          </p:cNvPr>
          <p:cNvCxnSpPr>
            <a:stCxn id="26" idx="3"/>
            <a:endCxn id="29" idx="0"/>
          </p:cNvCxnSpPr>
          <p:nvPr/>
        </p:nvCxnSpPr>
        <p:spPr>
          <a:xfrm>
            <a:off x="6163929" y="4942588"/>
            <a:ext cx="1724645" cy="5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DB07C8-F9B5-4398-82AF-994C5B295728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119829" y="5560456"/>
            <a:ext cx="1148441" cy="16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624AA1-964A-4091-94E1-A0E862FE73A7}"/>
              </a:ext>
            </a:extLst>
          </p:cNvPr>
          <p:cNvCxnSpPr/>
          <p:nvPr/>
        </p:nvCxnSpPr>
        <p:spPr>
          <a:xfrm flipV="1">
            <a:off x="3680085" y="1032446"/>
            <a:ext cx="0" cy="247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30C3EF5-3083-404B-BEE6-4EB629D5CAD7}"/>
              </a:ext>
            </a:extLst>
          </p:cNvPr>
          <p:cNvSpPr/>
          <p:nvPr/>
        </p:nvSpPr>
        <p:spPr>
          <a:xfrm>
            <a:off x="5219845" y="390682"/>
            <a:ext cx="1188440" cy="652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Restaurant</a:t>
            </a:r>
          </a:p>
        </p:txBody>
      </p: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AD5D8CC2-5412-49E0-AB75-96E620D3563A}"/>
              </a:ext>
            </a:extLst>
          </p:cNvPr>
          <p:cNvSpPr/>
          <p:nvPr/>
        </p:nvSpPr>
        <p:spPr>
          <a:xfrm>
            <a:off x="8784232" y="3012819"/>
            <a:ext cx="1805831" cy="1110965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good picture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981125-EBC8-45B2-B553-7C20CF56B121}"/>
              </a:ext>
            </a:extLst>
          </p:cNvPr>
          <p:cNvCxnSpPr>
            <a:cxnSpLocks/>
          </p:cNvCxnSpPr>
          <p:nvPr/>
        </p:nvCxnSpPr>
        <p:spPr>
          <a:xfrm>
            <a:off x="6311184" y="1082718"/>
            <a:ext cx="484699" cy="116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6DA069D-1287-4517-AD3D-6FF46C7288B1}"/>
              </a:ext>
            </a:extLst>
          </p:cNvPr>
          <p:cNvSpPr/>
          <p:nvPr/>
        </p:nvSpPr>
        <p:spPr>
          <a:xfrm>
            <a:off x="10145999" y="4604813"/>
            <a:ext cx="1791325" cy="8994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EC67A1-D972-4B5F-8995-E262B6919439}"/>
              </a:ext>
            </a:extLst>
          </p:cNvPr>
          <p:cNvCxnSpPr>
            <a:stCxn id="42" idx="3"/>
            <a:endCxn id="60" idx="0"/>
          </p:cNvCxnSpPr>
          <p:nvPr/>
        </p:nvCxnSpPr>
        <p:spPr>
          <a:xfrm>
            <a:off x="10590063" y="3568302"/>
            <a:ext cx="451599" cy="103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10FADF1-AB42-41CC-9822-5CDDDE925A19}"/>
              </a:ext>
            </a:extLst>
          </p:cNvPr>
          <p:cNvSpPr txBox="1"/>
          <p:nvPr/>
        </p:nvSpPr>
        <p:spPr>
          <a:xfrm>
            <a:off x="1642492" y="2149522"/>
            <a:ext cx="1213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 Crowd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9C9557-7A7C-4922-A998-D6B9EB652B3B}"/>
              </a:ext>
            </a:extLst>
          </p:cNvPr>
          <p:cNvSpPr txBox="1"/>
          <p:nvPr/>
        </p:nvSpPr>
        <p:spPr>
          <a:xfrm>
            <a:off x="3690312" y="1886951"/>
            <a:ext cx="1053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Leave</a:t>
            </a:r>
          </a:p>
          <a:p>
            <a:r>
              <a:rPr lang="en-US" dirty="0"/>
              <a:t>crowd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7AE0508-8D58-4AE4-AE6F-DA68679D75F9}"/>
              </a:ext>
            </a:extLst>
          </p:cNvPr>
          <p:cNvSpPr txBox="1"/>
          <p:nvPr/>
        </p:nvSpPr>
        <p:spPr>
          <a:xfrm>
            <a:off x="4372901" y="919340"/>
            <a:ext cx="161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 restaurant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150AB0B-C017-4EF2-A5C0-25CA6897B48C}"/>
              </a:ext>
            </a:extLst>
          </p:cNvPr>
          <p:cNvCxnSpPr>
            <a:cxnSpLocks/>
          </p:cNvCxnSpPr>
          <p:nvPr/>
        </p:nvCxnSpPr>
        <p:spPr>
          <a:xfrm flipH="1" flipV="1">
            <a:off x="4091324" y="579004"/>
            <a:ext cx="1187599" cy="2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28CEF2C-968B-47B4-811C-C03BAFC9F502}"/>
              </a:ext>
            </a:extLst>
          </p:cNvPr>
          <p:cNvSpPr txBox="1"/>
          <p:nvPr/>
        </p:nvSpPr>
        <p:spPr>
          <a:xfrm>
            <a:off x="3265681" y="151773"/>
            <a:ext cx="215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Leave restaurant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4C80CF2-B116-4AE5-A050-F3A366BE2447}"/>
              </a:ext>
            </a:extLst>
          </p:cNvPr>
          <p:cNvSpPr txBox="1"/>
          <p:nvPr/>
        </p:nvSpPr>
        <p:spPr>
          <a:xfrm>
            <a:off x="8292972" y="1939044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A765B1-D138-4053-8074-2F600B05065D}"/>
              </a:ext>
            </a:extLst>
          </p:cNvPr>
          <p:cNvSpPr txBox="1"/>
          <p:nvPr/>
        </p:nvSpPr>
        <p:spPr>
          <a:xfrm rot="2333904">
            <a:off x="10734141" y="3797992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7882AA2-B320-4A17-B02C-D78E4B804652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6507906" y="2788445"/>
            <a:ext cx="2290656" cy="77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47279C1-DC7C-4860-8380-5D7B8DB3EC8F}"/>
              </a:ext>
            </a:extLst>
          </p:cNvPr>
          <p:cNvSpPr txBox="1"/>
          <p:nvPr/>
        </p:nvSpPr>
        <p:spPr>
          <a:xfrm rot="1208392">
            <a:off x="7814997" y="3319284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8D717C6-344A-4C18-9B92-CC7AC04BCA77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852450" y="1059724"/>
            <a:ext cx="2100820" cy="145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CFC59E1-84F4-4481-AFB9-A56CEAC9B748}"/>
              </a:ext>
            </a:extLst>
          </p:cNvPr>
          <p:cNvSpPr txBox="1"/>
          <p:nvPr/>
        </p:nvSpPr>
        <p:spPr>
          <a:xfrm rot="2235646">
            <a:off x="4415245" y="1737272"/>
            <a:ext cx="16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to plaza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B5FDE26-869B-4750-A261-4CC937A61B8F}"/>
              </a:ext>
            </a:extLst>
          </p:cNvPr>
          <p:cNvSpPr txBox="1"/>
          <p:nvPr/>
        </p:nvSpPr>
        <p:spPr>
          <a:xfrm>
            <a:off x="6023172" y="33731"/>
            <a:ext cx="1545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*scoop = True</a:t>
            </a:r>
          </a:p>
          <a:p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D29EABF-55C7-4938-9930-ABDEB5F41250}"/>
              </a:ext>
            </a:extLst>
          </p:cNvPr>
          <p:cNvSpPr txBox="1"/>
          <p:nvPr/>
        </p:nvSpPr>
        <p:spPr>
          <a:xfrm>
            <a:off x="4201316" y="5898630"/>
            <a:ext cx="228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*broken camera= True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ED5028-3FF5-4A92-8B00-5EF4E93E6496}"/>
              </a:ext>
            </a:extLst>
          </p:cNvPr>
          <p:cNvSpPr txBox="1"/>
          <p:nvPr/>
        </p:nvSpPr>
        <p:spPr>
          <a:xfrm>
            <a:off x="9201369" y="1545538"/>
            <a:ext cx="212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*good picture = True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A00C371-EEEC-46AE-ABB4-157A98E7E55F}"/>
              </a:ext>
            </a:extLst>
          </p:cNvPr>
          <p:cNvSpPr/>
          <p:nvPr/>
        </p:nvSpPr>
        <p:spPr>
          <a:xfrm>
            <a:off x="6937834" y="444801"/>
            <a:ext cx="652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EF25474-C513-4071-ABCE-614FE3268CC5}"/>
              </a:ext>
            </a:extLst>
          </p:cNvPr>
          <p:cNvSpPr/>
          <p:nvPr/>
        </p:nvSpPr>
        <p:spPr>
          <a:xfrm>
            <a:off x="6311406" y="4604813"/>
            <a:ext cx="599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C0E0B2D-94BF-4AB7-96AA-5C7879C2E0A8}"/>
              </a:ext>
            </a:extLst>
          </p:cNvPr>
          <p:cNvSpPr txBox="1"/>
          <p:nvPr/>
        </p:nvSpPr>
        <p:spPr>
          <a:xfrm>
            <a:off x="10473" y="3064898"/>
            <a:ext cx="20006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 Path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Visit Restaurant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Ask Around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 to VIP room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Take Picture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8E67CB7-B215-45F0-ADC0-EDFFBA51BE24}"/>
              </a:ext>
            </a:extLst>
          </p:cNvPr>
          <p:cNvSpPr/>
          <p:nvPr/>
        </p:nvSpPr>
        <p:spPr>
          <a:xfrm>
            <a:off x="8028447" y="2555205"/>
            <a:ext cx="855678" cy="633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VIP Room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638AB0D-EA0B-43BB-9A90-4B53CA72A858}"/>
              </a:ext>
            </a:extLst>
          </p:cNvPr>
          <p:cNvCxnSpPr>
            <a:cxnSpLocks/>
            <a:stCxn id="101" idx="3"/>
            <a:endCxn id="42" idx="0"/>
          </p:cNvCxnSpPr>
          <p:nvPr/>
        </p:nvCxnSpPr>
        <p:spPr>
          <a:xfrm>
            <a:off x="8884125" y="2871913"/>
            <a:ext cx="803023" cy="14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E4F47D5-5C6C-4B7B-A760-EF5C286FFE49}"/>
              </a:ext>
            </a:extLst>
          </p:cNvPr>
          <p:cNvSpPr txBox="1"/>
          <p:nvPr/>
        </p:nvSpPr>
        <p:spPr>
          <a:xfrm>
            <a:off x="10473" y="5177928"/>
            <a:ext cx="1559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Lose Path</a:t>
            </a:r>
          </a:p>
          <a:p>
            <a:pPr marL="342900" indent="-342900">
              <a:buAutoNum type="arabicPeriod"/>
            </a:pPr>
            <a:r>
              <a:rPr lang="en-US" dirty="0"/>
              <a:t>Join Crowd</a:t>
            </a:r>
          </a:p>
          <a:p>
            <a:pPr marL="342900" indent="-342900">
              <a:buAutoNum type="arabicPeriod"/>
            </a:pPr>
            <a:r>
              <a:rPr lang="en-US" dirty="0"/>
              <a:t>Get closer</a:t>
            </a:r>
          </a:p>
        </p:txBody>
      </p:sp>
      <p:sp>
        <p:nvSpPr>
          <p:cNvPr id="110" name="Flowchart: Decision 109">
            <a:extLst>
              <a:ext uri="{FF2B5EF4-FFF2-40B4-BE49-F238E27FC236}">
                <a16:creationId xmlns:a16="http://schemas.microsoft.com/office/drawing/2014/main" id="{4A3FB6AB-AE00-4B9A-9AE0-F45E7903CB3C}"/>
              </a:ext>
            </a:extLst>
          </p:cNvPr>
          <p:cNvSpPr/>
          <p:nvPr/>
        </p:nvSpPr>
        <p:spPr>
          <a:xfrm>
            <a:off x="7214080" y="677271"/>
            <a:ext cx="1805831" cy="1110965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scoop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E2C97F7-4D3E-4B81-9446-23EB4EC2D3BD}"/>
              </a:ext>
            </a:extLst>
          </p:cNvPr>
          <p:cNvCxnSpPr>
            <a:cxnSpLocks/>
            <a:stCxn id="110" idx="2"/>
            <a:endCxn id="101" idx="0"/>
          </p:cNvCxnSpPr>
          <p:nvPr/>
        </p:nvCxnSpPr>
        <p:spPr>
          <a:xfrm>
            <a:off x="8116996" y="1788236"/>
            <a:ext cx="339290" cy="76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1B6B11D-044B-4359-B04D-18B45317D440}"/>
              </a:ext>
            </a:extLst>
          </p:cNvPr>
          <p:cNvCxnSpPr>
            <a:cxnSpLocks/>
          </p:cNvCxnSpPr>
          <p:nvPr/>
        </p:nvCxnSpPr>
        <p:spPr>
          <a:xfrm flipV="1">
            <a:off x="7032622" y="1572202"/>
            <a:ext cx="738755" cy="69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642F673-8294-4CD0-ABDC-C13337DB9990}"/>
              </a:ext>
            </a:extLst>
          </p:cNvPr>
          <p:cNvSpPr/>
          <p:nvPr/>
        </p:nvSpPr>
        <p:spPr>
          <a:xfrm>
            <a:off x="2630773" y="5448925"/>
            <a:ext cx="1559786" cy="74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closer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98E7021-56C6-49F7-B63C-62FEE5DEB7AC}"/>
              </a:ext>
            </a:extLst>
          </p:cNvPr>
          <p:cNvSpPr txBox="1"/>
          <p:nvPr/>
        </p:nvSpPr>
        <p:spPr>
          <a:xfrm>
            <a:off x="2357610" y="4789479"/>
            <a:ext cx="113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closer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17FAA5B-95F4-4696-A3FA-3E9B566ECBF6}"/>
              </a:ext>
            </a:extLst>
          </p:cNvPr>
          <p:cNvCxnSpPr/>
          <p:nvPr/>
        </p:nvCxnSpPr>
        <p:spPr>
          <a:xfrm flipH="1" flipV="1">
            <a:off x="6484249" y="677271"/>
            <a:ext cx="1404324" cy="8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74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70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Perry, Andrew</dc:creator>
  <cp:lastModifiedBy>Perry, Andrew</cp:lastModifiedBy>
  <cp:revision>12</cp:revision>
  <dcterms:created xsi:type="dcterms:W3CDTF">2019-11-04T21:33:38Z</dcterms:created>
  <dcterms:modified xsi:type="dcterms:W3CDTF">2019-11-05T03:59:14Z</dcterms:modified>
</cp:coreProperties>
</file>