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5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DA98-8723-4802-9DE8-91DDAF495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DDFEF-503E-4070-BE38-36F320363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CF62E-8DF7-4B1B-9887-EBCB3183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065A-B7A9-45CF-83A3-5175476C853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80B8D-D4DF-4D00-91D7-24370B7E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7BF0-7051-4DA5-9120-3983521E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5638-A3B8-40F8-B4C5-4A390A1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3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226F-A1B1-40EC-9A71-58424DB5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5878E-28D9-4F20-8D95-2B800B793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F6BB-F9F5-4D8C-9795-5166FFF9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065A-B7A9-45CF-83A3-5175476C853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69B8B-EFCF-4246-BF0E-02FDB35C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0364A-9A71-4C50-83CF-801D3D50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5638-A3B8-40F8-B4C5-4A390A1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4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DA928-3FE7-4191-85AE-CF5D9435B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57317-3C8D-488B-8F4E-4B1B9B1BA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4960-EE11-4D86-A477-17F97DB9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065A-B7A9-45CF-83A3-5175476C853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252D-E98E-4CC2-A844-39CA376B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8E488-94CE-491D-B092-D64FD3FF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5638-A3B8-40F8-B4C5-4A390A1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8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A4DA-E39F-42CA-BEBF-2BB847ED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111A-3057-44DA-866F-9588BF0EA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C5DF-00AE-4DF4-B256-784A558F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065A-B7A9-45CF-83A3-5175476C853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90945-893F-465D-83AA-573C2AAE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0EAA-D027-413C-AC4C-3319C013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5638-A3B8-40F8-B4C5-4A390A1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8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87AC-5260-4082-8A85-C010DF20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35B6C-5087-49CA-9FAE-B5625D4CC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8482F-6598-473B-AE7E-191E5B2E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065A-B7A9-45CF-83A3-5175476C853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B285-DD48-4DE2-9330-F238DF0C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C9CAE-488B-466B-9997-E2932D26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5638-A3B8-40F8-B4C5-4A390A1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4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A35B-A4CE-4E45-9E34-4DD75FE8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14D7-B865-4FF8-943B-1AC4E83B6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2A305-68C0-42A3-B3D0-7CF755C24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2058B-61A4-4219-8EBA-5326BD99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065A-B7A9-45CF-83A3-5175476C853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C6032-877E-4EC7-962A-D9AB1218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7485C-7218-464F-9058-209DCE94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5638-A3B8-40F8-B4C5-4A390A1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9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23B5-15E3-49E0-B33E-46148DCF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F662E-65E2-4783-B017-AE3EE25CA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874A3-7EC8-484F-826C-70C135013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6187D-64EE-46B3-9F7B-BC5488964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6CEE7-8C36-414F-A9E7-7650B0199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23A3D-76FD-458B-9DC7-CD3363F0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065A-B7A9-45CF-83A3-5175476C853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58DBD-860C-4FB5-A9E1-3F682559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C2F32-74C3-4F52-B800-ECC6C1DE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5638-A3B8-40F8-B4C5-4A390A1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0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C15A-F516-4595-BDA5-D655F48E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DA426-5109-4BAE-843B-06E68FE3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065A-B7A9-45CF-83A3-5175476C853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F2E3F-2D86-4E13-8B09-0F124F71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1FCD-7BBD-451A-A31A-A0FB9D86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5638-A3B8-40F8-B4C5-4A390A1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6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6ECA6-DF1C-447B-A9F6-BAF09BF9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065A-B7A9-45CF-83A3-5175476C853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F6607-AFAD-4080-AA39-4DB60CC3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59EA6-0E39-4526-9F1E-3824F80E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5638-A3B8-40F8-B4C5-4A390A1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0C91-E407-46D3-95F8-BDF4CEC3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F101-BFE7-470C-8D43-6569250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13ED8-C965-47A2-B876-F67541364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95969-FC8E-4CF2-A9AC-EE8BD7A3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065A-B7A9-45CF-83A3-5175476C853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34B82-2D89-4CCE-93D5-ECFDB8E3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27FFB-119B-4A1D-AC29-D10696D0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5638-A3B8-40F8-B4C5-4A390A1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4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A2EC-B083-4023-B124-488F3B5D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DA6C0-211A-4332-9B41-512E002E4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05206-EE43-40D5-9562-34D2F359D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76F03-C934-4E8B-B819-BF0A3BE7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065A-B7A9-45CF-83A3-5175476C853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2D0DF-3CC6-47FC-A28C-5A0DA4B0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BC7CC-2266-4A4D-9DA1-5F89D574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5638-A3B8-40F8-B4C5-4A390A1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1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078EC-8265-4837-A7B1-3A2EBBF3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8E5BE-E07E-4F2E-B5B2-AD03D64E8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8911-293A-4A69-83B6-26D45D68B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7065A-B7A9-45CF-83A3-5175476C853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AE27D-0CF6-4316-8C44-EFE6BFF88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6BAF-8DF7-4B7E-BE17-68F7EB0DB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E5638-A3B8-40F8-B4C5-4A390A1F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2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6AC3-F35D-4E9D-BD20-73AB7B7E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Paparazzi: Player State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53B370-47AF-44C7-B3F2-CF5FD3EA0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011830"/>
              </p:ext>
            </p:extLst>
          </p:nvPr>
        </p:nvGraphicFramePr>
        <p:xfrm>
          <a:off x="838200" y="1825625"/>
          <a:ext cx="105156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366724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506148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565579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92166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4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“playing”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Whether the game is in progress or has 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60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“Plaza”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Where the player is in the world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7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broken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 camera was broken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52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Whether the player asked around for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0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Whether the best picture was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27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Paparazzi: Player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Trespasser: Player State</dc:title>
  <dc:creator>Perry, Andrew</dc:creator>
  <cp:lastModifiedBy>Perry, Andrew</cp:lastModifiedBy>
  <cp:revision>6</cp:revision>
  <dcterms:created xsi:type="dcterms:W3CDTF">2019-11-04T21:27:57Z</dcterms:created>
  <dcterms:modified xsi:type="dcterms:W3CDTF">2019-11-05T03:59:18Z</dcterms:modified>
</cp:coreProperties>
</file>