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BFC6"/>
    <a:srgbClr val="F1F1F1"/>
    <a:srgbClr val="EBE9EA"/>
    <a:srgbClr val="EEE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00"/>
    <p:restoredTop sz="94766"/>
  </p:normalViewPr>
  <p:slideViewPr>
    <p:cSldViewPr snapToGrid="0" snapToObjects="1">
      <p:cViewPr varScale="1">
        <p:scale>
          <a:sx n="65" d="100"/>
          <a:sy n="65" d="100"/>
        </p:scale>
        <p:origin x="216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3596D-8820-9E48-B82C-4FA54CD6D53C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D4CDE-CDE8-CD4E-9044-69419B9CA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8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4CDE-CDE8-CD4E-9044-69419B9CAA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05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7623-0885-CF4D-9683-E38B6CD82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D3E41-0D35-4641-AF34-5104E7FC3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FA915-271E-D14F-A230-D63C9FD0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48C0-9B12-1B49-A8A5-AC27FDBC60A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1118-2E82-BE49-B277-667C7CE5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B7125-F52A-B740-A71E-0206A568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26DE-8384-7B4B-86BC-4E8EF4B3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6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98A85-D5F9-214E-A6D2-1070AEC3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79B31-507C-B34C-9A48-0BF3466C2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16FFA-755F-CD48-BC06-24B38643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48C0-9B12-1B49-A8A5-AC27FDBC60A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6363A-83FD-0E4E-AAC0-B507677A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6F143-CC7E-914C-A8E5-E8BFAEE2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26DE-8384-7B4B-86BC-4E8EF4B3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2DF7CF-411B-D04F-8FA4-FBC5A0F93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485D1-4C9C-FE49-A059-35DD5D0FE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45484-471F-F440-807C-C1D25494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48C0-9B12-1B49-A8A5-AC27FDBC60A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BF1B3-ED5B-DC47-BD65-2B563FEA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02D1E-99EB-A341-8923-4CBA5459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26DE-8384-7B4B-86BC-4E8EF4B3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0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38DB8-3F2A-404C-A491-01768653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F850-3752-6944-A242-7AB7D58EE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1FD00-881B-9E4E-B0D2-DED822278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48C0-9B12-1B49-A8A5-AC27FDBC60A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A5D12-F1CD-264A-9933-E165F72F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E9C8D-76B5-C54B-AD7D-81581B62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26DE-8384-7B4B-86BC-4E8EF4B3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9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16533-9EA7-0941-9114-6040670BA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B0948-ED8A-4648-AA03-BE36434A9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F0045-9BFB-0C42-9B8C-2F5D4529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48C0-9B12-1B49-A8A5-AC27FDBC60A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4FAC8-DA7F-3A4D-8D9A-4FCFFBFA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40DDA-DC8F-5840-9633-AEB491BB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26DE-8384-7B4B-86BC-4E8EF4B3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7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BA1F7-9B5F-194E-8271-DF716DAD5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042E9-C297-F34F-AFC6-1DA853A0F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2DA06-8839-AE48-8366-6027B5159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C00F3-F6F6-F646-8787-F364C015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48C0-9B12-1B49-A8A5-AC27FDBC60A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F9293-F552-FF43-AEE9-143EDE9C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24A4F-3D69-B34F-9AF8-DA3A27D6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26DE-8384-7B4B-86BC-4E8EF4B3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1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A574-BCA6-1B46-8232-2550682C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CEEEA-A178-444E-864D-CC62D1496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A4E17-C288-1341-B0E1-A326232FB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57B5C-3207-5C49-AC8E-4B94CB2D0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520E4-1515-4B4D-9037-4BB316E4D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DD36F-8674-0A47-9205-9BC1CCE6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48C0-9B12-1B49-A8A5-AC27FDBC60A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DB250-0ED9-C740-9DA7-B4EC7A31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D823B9-ECC2-DB44-850A-CBB647CD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26DE-8384-7B4B-86BC-4E8EF4B3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3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50CB-A807-FF40-9110-6FE4518A4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06CB0-A4DE-0A40-9764-A8D72441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48C0-9B12-1B49-A8A5-AC27FDBC60A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CFB7A-8D83-8549-B1F2-D82ADB79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DE7A3-B3A1-1E44-8EBB-25801CD2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26DE-8384-7B4B-86BC-4E8EF4B3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3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ECB60E-6229-7644-9C20-F36399E5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48C0-9B12-1B49-A8A5-AC27FDBC60A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E8A93-1044-A74C-B97F-E94D0A7C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B6A5B-C75A-604E-A32D-43493396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26DE-8384-7B4B-86BC-4E8EF4B3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7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B96F-19A4-9F43-875C-BB214D62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FDF99-D8F2-4342-9A81-774AE2982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54718-FFE8-FF4B-8612-40EF4B933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D05A6-6F8A-4A45-BC94-6ACA9EE9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48C0-9B12-1B49-A8A5-AC27FDBC60A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7D7ED-B64A-5B40-ADD3-2F66731C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44BC0-36B2-6847-829F-8DEB2143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26DE-8384-7B4B-86BC-4E8EF4B3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21C1-2687-6D4C-AFFE-10804EDA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572C3-F7FE-AA4B-9F31-2D8F27FE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95678-B0E9-C847-9CF2-5AC1F51EA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7398F-C82F-AE49-9771-D0B079B3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48C0-9B12-1B49-A8A5-AC27FDBC60A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C7A9A-5E58-AE49-9455-52D35BA6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09D89-1F64-2A4E-94CC-6CB3232A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26DE-8384-7B4B-86BC-4E8EF4B3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3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070EF-86D4-2245-8B17-053EFAC4C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4E9F6-434F-7B41-811C-8B5FC5269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7ACD-B533-7E45-BBD7-97F2855B2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248C0-9B12-1B49-A8A5-AC27FDBC60A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D595C-06E4-FD42-B051-54278970A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F1215-9D42-0242-B17B-C2FE952D6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326DE-8384-7B4B-86BC-4E8EF4B3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6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76A852-7640-6F4B-A833-7CBD6608A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231" y1="43462" x2="45231" y2="43462"/>
                        <a14:foregroundMark x1="45231" y1="42692" x2="45231" y2="42692"/>
                        <a14:foregroundMark x1="47077" y1="41923" x2="48000" y2="41154"/>
                        <a14:foregroundMark x1="46154" y1="42692" x2="47077" y2="41923"/>
                        <a14:foregroundMark x1="47641" y1="72692" x2="47692" y2="75000"/>
                        <a14:foregroundMark x1="47385" y1="61154" x2="47641" y2="72692"/>
                        <a14:backgroundMark x1="41538" y1="43462" x2="41538" y2="50769"/>
                        <a14:backgroundMark x1="41538" y1="42692" x2="41538" y2="43462"/>
                        <a14:backgroundMark x1="43954" y1="75130" x2="44000" y2="76154"/>
                        <a14:backgroundMark x1="44923" y1="72692" x2="44923" y2="72692"/>
                        <a14:backgroundMark x1="47385" y1="40769" x2="47385" y2="40769"/>
                        <a14:backgroundMark x1="48000" y1="41154" x2="48000" y2="41154"/>
                        <a14:backgroundMark x1="46769" y1="43077" x2="46769" y2="43077"/>
                        <a14:backgroundMark x1="46462" y1="41923" x2="46462" y2="41923"/>
                        <a14:backgroundMark x1="47077" y1="44231" x2="47077" y2="44231"/>
                        <a14:backgroundMark x1="47077" y1="41923" x2="47077" y2="41923"/>
                        <a14:backgroundMark x1="44308" y1="43077" x2="44308" y2="43077"/>
                        <a14:backgroundMark x1="44308" y1="42692" x2="44308" y2="42692"/>
                        <a14:backgroundMark x1="44923" y1="42692" x2="44923" y2="42692"/>
                        <a14:backgroundMark x1="44615" y1="44615" x2="44615" y2="446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38600" y="2523886"/>
            <a:ext cx="2057400" cy="1651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FCFB0AF-97A2-334C-A378-4A84E9A04A62}"/>
              </a:ext>
            </a:extLst>
          </p:cNvPr>
          <p:cNvGrpSpPr/>
          <p:nvPr/>
        </p:nvGrpSpPr>
        <p:grpSpPr>
          <a:xfrm>
            <a:off x="6935643" y="3975453"/>
            <a:ext cx="3160787" cy="2122754"/>
            <a:chOff x="6935643" y="3975453"/>
            <a:chExt cx="3160787" cy="212275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5725D6-6478-2447-9AF1-89C476432130}"/>
                </a:ext>
              </a:extLst>
            </p:cNvPr>
            <p:cNvGrpSpPr/>
            <p:nvPr/>
          </p:nvGrpSpPr>
          <p:grpSpPr>
            <a:xfrm>
              <a:off x="7613308" y="3975453"/>
              <a:ext cx="2346505" cy="1861185"/>
              <a:chOff x="6965312" y="2636640"/>
              <a:chExt cx="962625" cy="763527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DD840E4-90F7-6B42-9FC7-A1CEED8CD26D}"/>
                  </a:ext>
                </a:extLst>
              </p:cNvPr>
              <p:cNvGrpSpPr/>
              <p:nvPr/>
            </p:nvGrpSpPr>
            <p:grpSpPr>
              <a:xfrm>
                <a:off x="6965312" y="2636640"/>
                <a:ext cx="962625" cy="763527"/>
                <a:chOff x="6876412" y="2550915"/>
                <a:chExt cx="962625" cy="763527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A130D74A-583C-794E-B4C8-BFFCAE3E8BAA}"/>
                    </a:ext>
                  </a:extLst>
                </p:cNvPr>
                <p:cNvGrpSpPr/>
                <p:nvPr/>
              </p:nvGrpSpPr>
              <p:grpSpPr>
                <a:xfrm>
                  <a:off x="6876412" y="2550915"/>
                  <a:ext cx="962625" cy="763527"/>
                  <a:chOff x="6876412" y="2550915"/>
                  <a:chExt cx="962625" cy="763527"/>
                </a:xfrm>
              </p:grpSpPr>
              <p:sp>
                <p:nvSpPr>
                  <p:cNvPr id="29" name="Heart 28">
                    <a:extLst>
                      <a:ext uri="{FF2B5EF4-FFF2-40B4-BE49-F238E27FC236}">
                        <a16:creationId xmlns:a16="http://schemas.microsoft.com/office/drawing/2014/main" id="{664B3A97-7D7C-8D48-8AE1-221DA65E2E08}"/>
                      </a:ext>
                    </a:extLst>
                  </p:cNvPr>
                  <p:cNvSpPr/>
                  <p:nvPr/>
                </p:nvSpPr>
                <p:spPr>
                  <a:xfrm rot="20845811">
                    <a:off x="6876412" y="2550915"/>
                    <a:ext cx="962625" cy="621071"/>
                  </a:xfrm>
                  <a:prstGeom prst="hear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0" name="Picture 29">
                    <a:extLst>
                      <a:ext uri="{FF2B5EF4-FFF2-40B4-BE49-F238E27FC236}">
                        <a16:creationId xmlns:a16="http://schemas.microsoft.com/office/drawing/2014/main" id="{2438E1A7-7DE5-DB45-8CCD-E1A8DB4831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duotone>
                      <a:prstClr val="black"/>
                      <a:schemeClr val="tx1"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artisticGlowEdges/>
                            </a14:imgEffect>
                          </a14:imgLayer>
                        </a14:imgProps>
                      </a:ext>
                    </a:extLst>
                  </a:blip>
                  <a:srcRect r="76310"/>
                  <a:stretch/>
                </p:blipFill>
                <p:spPr>
                  <a:xfrm>
                    <a:off x="7244321" y="2734280"/>
                    <a:ext cx="85048" cy="580162"/>
                  </a:xfrm>
                  <a:prstGeom prst="rect">
                    <a:avLst/>
                  </a:prstGeom>
                </p:spPr>
              </p:pic>
              <p:pic>
                <p:nvPicPr>
                  <p:cNvPr id="31" name="Picture 30">
                    <a:extLst>
                      <a:ext uri="{FF2B5EF4-FFF2-40B4-BE49-F238E27FC236}">
                        <a16:creationId xmlns:a16="http://schemas.microsoft.com/office/drawing/2014/main" id="{50ABDF7F-3791-E942-B7CD-9219BF1101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duotone>
                      <a:prstClr val="black"/>
                      <a:schemeClr val="tx1"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artisticGlowEdges/>
                            </a14:imgEffect>
                          </a14:imgLayer>
                        </a14:imgProps>
                      </a:ext>
                    </a:extLst>
                  </a:blip>
                  <a:srcRect l="67055"/>
                  <a:stretch/>
                </p:blipFill>
                <p:spPr>
                  <a:xfrm>
                    <a:off x="7452357" y="2734280"/>
                    <a:ext cx="118276" cy="58016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926819A-AF17-4240-9B30-EBEAFC923517}"/>
                    </a:ext>
                  </a:extLst>
                </p:cNvPr>
                <p:cNvSpPr/>
                <p:nvPr/>
              </p:nvSpPr>
              <p:spPr>
                <a:xfrm>
                  <a:off x="7297771" y="3098800"/>
                  <a:ext cx="179354" cy="1001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21820E7-E366-8B45-9C9D-D8C70207EAC0}"/>
                  </a:ext>
                </a:extLst>
              </p:cNvPr>
              <p:cNvSpPr/>
              <p:nvPr/>
            </p:nvSpPr>
            <p:spPr>
              <a:xfrm>
                <a:off x="7426732" y="3127482"/>
                <a:ext cx="165931" cy="1001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D2C5238-F7CD-664B-8D04-CFB44F182ACF}"/>
                </a:ext>
              </a:extLst>
            </p:cNvPr>
            <p:cNvSpPr txBox="1"/>
            <p:nvPr/>
          </p:nvSpPr>
          <p:spPr>
            <a:xfrm>
              <a:off x="6935643" y="5267210"/>
              <a:ext cx="3160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atin typeface="Baskerville" panose="02020502070401020303" pitchFamily="18" charset="0"/>
                  <a:ea typeface="Baskerville" panose="02020502070401020303" pitchFamily="18" charset="0"/>
                </a:rPr>
                <a:t>Group</a:t>
              </a:r>
              <a:r>
                <a:rPr lang="en-US" sz="4000" b="1" dirty="0">
                  <a:latin typeface="Baskerville" panose="02020502070401020303" pitchFamily="18" charset="0"/>
                  <a:ea typeface="Baskerville" panose="02020502070401020303" pitchFamily="18" charset="0"/>
                </a:rPr>
                <a:t> </a:t>
              </a:r>
              <a:r>
                <a:rPr lang="en-US" sz="4800" b="1" dirty="0">
                  <a:latin typeface="Baskerville" panose="02020502070401020303" pitchFamily="18" charset="0"/>
                  <a:ea typeface="Baskerville" panose="02020502070401020303" pitchFamily="18" charset="0"/>
                </a:rPr>
                <a:t>13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58DC8B-A459-DD4E-8295-FE4AF0D20DE0}"/>
              </a:ext>
            </a:extLst>
          </p:cNvPr>
          <p:cNvGrpSpPr/>
          <p:nvPr/>
        </p:nvGrpSpPr>
        <p:grpSpPr>
          <a:xfrm>
            <a:off x="6096000" y="1430238"/>
            <a:ext cx="1346973" cy="1505685"/>
            <a:chOff x="6096000" y="1430238"/>
            <a:chExt cx="1346973" cy="150568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0B1C7F5-3954-B84B-970C-C663D54CD265}"/>
                </a:ext>
              </a:extLst>
            </p:cNvPr>
            <p:cNvGrpSpPr/>
            <p:nvPr/>
          </p:nvGrpSpPr>
          <p:grpSpPr>
            <a:xfrm>
              <a:off x="6096000" y="1430238"/>
              <a:ext cx="1346973" cy="1306704"/>
              <a:chOff x="6096000" y="1430238"/>
              <a:chExt cx="1346973" cy="130670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858D581-9E7A-D948-8AEC-D9ABD60A8569}"/>
                  </a:ext>
                </a:extLst>
              </p:cNvPr>
              <p:cNvSpPr/>
              <p:nvPr/>
            </p:nvSpPr>
            <p:spPr>
              <a:xfrm>
                <a:off x="6136269" y="1430238"/>
                <a:ext cx="1306704" cy="13067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5E48140-F82A-FD4F-A031-49EAF07C3536}"/>
                  </a:ext>
                </a:extLst>
              </p:cNvPr>
              <p:cNvGrpSpPr/>
              <p:nvPr/>
            </p:nvGrpSpPr>
            <p:grpSpPr>
              <a:xfrm>
                <a:off x="6096000" y="1645801"/>
                <a:ext cx="1306704" cy="878085"/>
                <a:chOff x="6628899" y="2636640"/>
                <a:chExt cx="1306704" cy="878085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54F9DBF2-434F-924E-BCB9-E743E9367ECE}"/>
                    </a:ext>
                  </a:extLst>
                </p:cNvPr>
                <p:cNvGrpSpPr/>
                <p:nvPr/>
              </p:nvGrpSpPr>
              <p:grpSpPr>
                <a:xfrm>
                  <a:off x="6628899" y="2636640"/>
                  <a:ext cx="1306704" cy="878085"/>
                  <a:chOff x="6539999" y="2550915"/>
                  <a:chExt cx="1306704" cy="878085"/>
                </a:xfrm>
              </p:grpSpPr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C89205FD-B2A7-F643-96D1-900013B9C74C}"/>
                      </a:ext>
                    </a:extLst>
                  </p:cNvPr>
                  <p:cNvGrpSpPr/>
                  <p:nvPr/>
                </p:nvGrpSpPr>
                <p:grpSpPr>
                  <a:xfrm>
                    <a:off x="6539999" y="2550915"/>
                    <a:ext cx="1306704" cy="878085"/>
                    <a:chOff x="6539999" y="2550915"/>
                    <a:chExt cx="1306704" cy="878085"/>
                  </a:xfrm>
                </p:grpSpPr>
                <p:grpSp>
                  <p:nvGrpSpPr>
                    <p:cNvPr id="10" name="Group 9">
                      <a:extLst>
                        <a:ext uri="{FF2B5EF4-FFF2-40B4-BE49-F238E27FC236}">
                          <a16:creationId xmlns:a16="http://schemas.microsoft.com/office/drawing/2014/main" id="{69E36B74-3378-EC4C-82AD-E20BEE3F39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876412" y="2550915"/>
                      <a:ext cx="962625" cy="763527"/>
                      <a:chOff x="6876412" y="2550915"/>
                      <a:chExt cx="962625" cy="763527"/>
                    </a:xfrm>
                  </p:grpSpPr>
                  <p:sp>
                    <p:nvSpPr>
                      <p:cNvPr id="5" name="Heart 4">
                        <a:extLst>
                          <a:ext uri="{FF2B5EF4-FFF2-40B4-BE49-F238E27FC236}">
                            <a16:creationId xmlns:a16="http://schemas.microsoft.com/office/drawing/2014/main" id="{26E27BC9-44BD-4E4E-94C4-E470FFABE9CB}"/>
                          </a:ext>
                        </a:extLst>
                      </p:cNvPr>
                      <p:cNvSpPr/>
                      <p:nvPr/>
                    </p:nvSpPr>
                    <p:spPr>
                      <a:xfrm rot="20845811">
                        <a:off x="6876412" y="2550915"/>
                        <a:ext cx="962625" cy="621071"/>
                      </a:xfrm>
                      <a:prstGeom prst="hear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pic>
                    <p:nvPicPr>
                      <p:cNvPr id="8" name="Picture 7">
                        <a:extLst>
                          <a:ext uri="{FF2B5EF4-FFF2-40B4-BE49-F238E27FC236}">
                            <a16:creationId xmlns:a16="http://schemas.microsoft.com/office/drawing/2014/main" id="{DFA4123D-ED93-F04C-AEFC-BA42C622CFC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>
                        <a:duotone>
                          <a:prstClr val="black"/>
                          <a:schemeClr val="tx1">
                            <a:tint val="45000"/>
                            <a:satMod val="400000"/>
                          </a:schemeClr>
                        </a:duotone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5">
                                <a14:imgEffect>
                                  <a14:artisticGlowEdges/>
                                </a14:imgEffect>
                              </a14:imgLayer>
                            </a14:imgProps>
                          </a:ext>
                        </a:extLst>
                      </a:blip>
                      <a:srcRect r="76310"/>
                      <a:stretch/>
                    </p:blipFill>
                    <p:spPr>
                      <a:xfrm>
                        <a:off x="7244321" y="2734280"/>
                        <a:ext cx="85048" cy="580162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" name="Picture 8">
                        <a:extLst>
                          <a:ext uri="{FF2B5EF4-FFF2-40B4-BE49-F238E27FC236}">
                            <a16:creationId xmlns:a16="http://schemas.microsoft.com/office/drawing/2014/main" id="{E014D844-D755-8C47-9D3D-B6652129538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>
                        <a:duotone>
                          <a:prstClr val="black"/>
                          <a:schemeClr val="tx1">
                            <a:tint val="45000"/>
                            <a:satMod val="400000"/>
                          </a:schemeClr>
                        </a:duotone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6">
                                <a14:imgEffect>
                                  <a14:artisticGlowEdges/>
                                </a14:imgEffect>
                              </a14:imgLayer>
                            </a14:imgProps>
                          </a:ext>
                        </a:extLst>
                      </a:blip>
                      <a:srcRect l="67055"/>
                      <a:stretch/>
                    </p:blipFill>
                    <p:spPr>
                      <a:xfrm>
                        <a:off x="7452357" y="2734280"/>
                        <a:ext cx="118276" cy="580162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978E1DF5-6B15-BC4D-B316-A56557F4E6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39999" y="3028890"/>
                      <a:ext cx="130670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Group</a:t>
                      </a:r>
                      <a:r>
                        <a:rPr lang="en-US" sz="1400" b="1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 </a:t>
                      </a:r>
                      <a:r>
                        <a:rPr lang="en-US" sz="2000" b="1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13</a:t>
                      </a:r>
                    </a:p>
                  </p:txBody>
                </p:sp>
              </p:grp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B012248D-CDF0-B64E-9BAE-EC969AC5289D}"/>
                      </a:ext>
                    </a:extLst>
                  </p:cNvPr>
                  <p:cNvSpPr/>
                  <p:nvPr/>
                </p:nvSpPr>
                <p:spPr>
                  <a:xfrm>
                    <a:off x="7296883" y="3098800"/>
                    <a:ext cx="184150" cy="10016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DB50FE1-7862-C54C-BE02-EC2AACBD194B}"/>
                    </a:ext>
                  </a:extLst>
                </p:cNvPr>
                <p:cNvSpPr/>
                <p:nvPr/>
              </p:nvSpPr>
              <p:spPr>
                <a:xfrm>
                  <a:off x="7426732" y="3127482"/>
                  <a:ext cx="165931" cy="1001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C1D08038-9EC8-E94A-A6D0-381D71AE5E75}"/>
                </a:ext>
              </a:extLst>
            </p:cNvPr>
            <p:cNvSpPr/>
            <p:nvPr/>
          </p:nvSpPr>
          <p:spPr>
            <a:xfrm rot="10800000">
              <a:off x="6662870" y="2694965"/>
              <a:ext cx="279511" cy="24095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126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A1B09A-0B68-124D-9CDC-E5B01F8B9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310"/>
          <a:stretch/>
        </p:blipFill>
        <p:spPr>
          <a:xfrm>
            <a:off x="4752975" y="2146300"/>
            <a:ext cx="376073" cy="2565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82C1B0-1EC5-4946-8EDC-F3677570C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055"/>
          <a:stretch/>
        </p:blipFill>
        <p:spPr>
          <a:xfrm>
            <a:off x="7651530" y="2146300"/>
            <a:ext cx="522999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6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5BF4A2-6282-324E-9BF8-E1CAAF270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78542" y="1081727"/>
            <a:ext cx="6527007" cy="4351338"/>
          </a:xfr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E33E7F9-E09A-2E49-8D6A-525B80A5DB89}"/>
              </a:ext>
            </a:extLst>
          </p:cNvPr>
          <p:cNvGrpSpPr/>
          <p:nvPr/>
        </p:nvGrpSpPr>
        <p:grpSpPr>
          <a:xfrm>
            <a:off x="3365990" y="2866461"/>
            <a:ext cx="2178041" cy="1727564"/>
            <a:chOff x="6876412" y="2550915"/>
            <a:chExt cx="962625" cy="76352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E0C21FE-5A17-9F4D-BAE4-5B94EE5060AC}"/>
                </a:ext>
              </a:extLst>
            </p:cNvPr>
            <p:cNvGrpSpPr/>
            <p:nvPr/>
          </p:nvGrpSpPr>
          <p:grpSpPr>
            <a:xfrm>
              <a:off x="6876412" y="2550915"/>
              <a:ext cx="962625" cy="763527"/>
              <a:chOff x="6876412" y="2550915"/>
              <a:chExt cx="962625" cy="763527"/>
            </a:xfrm>
          </p:grpSpPr>
          <p:sp>
            <p:nvSpPr>
              <p:cNvPr id="23" name="Heart 22">
                <a:extLst>
                  <a:ext uri="{FF2B5EF4-FFF2-40B4-BE49-F238E27FC236}">
                    <a16:creationId xmlns:a16="http://schemas.microsoft.com/office/drawing/2014/main" id="{58303409-AB9C-BE4E-95F8-6036D32D1EE3}"/>
                  </a:ext>
                </a:extLst>
              </p:cNvPr>
              <p:cNvSpPr/>
              <p:nvPr/>
            </p:nvSpPr>
            <p:spPr>
              <a:xfrm rot="20845811">
                <a:off x="6876412" y="2550915"/>
                <a:ext cx="962625" cy="621071"/>
              </a:xfrm>
              <a:prstGeom prst="hear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72041A3-AA71-A34B-8529-5F44077FC5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</a:extLst>
              </a:blip>
              <a:srcRect r="76310"/>
              <a:stretch/>
            </p:blipFill>
            <p:spPr>
              <a:xfrm>
                <a:off x="7244321" y="2734280"/>
                <a:ext cx="85048" cy="580162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C9386691-DC86-6C4B-AE84-3A4F7A5DBE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GlowEdges/>
                        </a14:imgEffect>
                      </a14:imgLayer>
                    </a14:imgProps>
                  </a:ext>
                </a:extLst>
              </a:blip>
              <a:srcRect l="67055"/>
              <a:stretch/>
            </p:blipFill>
            <p:spPr>
              <a:xfrm>
                <a:off x="7452357" y="2734280"/>
                <a:ext cx="118276" cy="580162"/>
              </a:xfrm>
              <a:prstGeom prst="rect">
                <a:avLst/>
              </a:prstGeom>
            </p:spPr>
          </p:pic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EAACF18-B2C1-DB46-8620-075A37EB4A39}"/>
                </a:ext>
              </a:extLst>
            </p:cNvPr>
            <p:cNvSpPr/>
            <p:nvPr/>
          </p:nvSpPr>
          <p:spPr>
            <a:xfrm>
              <a:off x="7297771" y="3041757"/>
              <a:ext cx="208120" cy="157206"/>
            </a:xfrm>
            <a:prstGeom prst="rect">
              <a:avLst/>
            </a:prstGeom>
            <a:solidFill>
              <a:srgbClr val="EBE9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1AC9E4E-E0DA-084C-9F1A-534E3BA1FF6E}"/>
              </a:ext>
            </a:extLst>
          </p:cNvPr>
          <p:cNvSpPr txBox="1"/>
          <p:nvPr/>
        </p:nvSpPr>
        <p:spPr>
          <a:xfrm>
            <a:off x="2741235" y="4021975"/>
            <a:ext cx="29338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Baskerville" panose="02020502070401020303" pitchFamily="18" charset="0"/>
                <a:ea typeface="Baskerville" panose="02020502070401020303" pitchFamily="18" charset="0"/>
              </a:rPr>
              <a:t>Group 13</a:t>
            </a:r>
          </a:p>
        </p:txBody>
      </p:sp>
    </p:spTree>
    <p:extLst>
      <p:ext uri="{BB962C8B-B14F-4D97-AF65-F5344CB8AC3E}">
        <p14:creationId xmlns:p14="http://schemas.microsoft.com/office/powerpoint/2010/main" val="375700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161F-DFD6-1C40-9576-459908001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B9F79D-5C98-F141-A6BE-E437DFEC7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8037" y="1690688"/>
            <a:ext cx="6698159" cy="4351338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ADD770E-D914-0F45-8FCC-886C4C0B3CE8}"/>
              </a:ext>
            </a:extLst>
          </p:cNvPr>
          <p:cNvGrpSpPr/>
          <p:nvPr/>
        </p:nvGrpSpPr>
        <p:grpSpPr>
          <a:xfrm>
            <a:off x="3429229" y="2432810"/>
            <a:ext cx="2178041" cy="1727564"/>
            <a:chOff x="6876412" y="2550915"/>
            <a:chExt cx="962625" cy="76352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555FA3A-B1BA-FD4F-B7F2-6C24E5E16C02}"/>
                </a:ext>
              </a:extLst>
            </p:cNvPr>
            <p:cNvGrpSpPr/>
            <p:nvPr/>
          </p:nvGrpSpPr>
          <p:grpSpPr>
            <a:xfrm>
              <a:off x="6876412" y="2550915"/>
              <a:ext cx="962625" cy="763527"/>
              <a:chOff x="6876412" y="2550915"/>
              <a:chExt cx="962625" cy="763527"/>
            </a:xfrm>
          </p:grpSpPr>
          <p:sp>
            <p:nvSpPr>
              <p:cNvPr id="9" name="Heart 8">
                <a:extLst>
                  <a:ext uri="{FF2B5EF4-FFF2-40B4-BE49-F238E27FC236}">
                    <a16:creationId xmlns:a16="http://schemas.microsoft.com/office/drawing/2014/main" id="{40987ED9-75FF-4844-916B-B07C859A8374}"/>
                  </a:ext>
                </a:extLst>
              </p:cNvPr>
              <p:cNvSpPr/>
              <p:nvPr/>
            </p:nvSpPr>
            <p:spPr>
              <a:xfrm rot="20845811">
                <a:off x="6876412" y="2550915"/>
                <a:ext cx="962625" cy="621071"/>
              </a:xfrm>
              <a:prstGeom prst="hear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E96AD26C-CC4A-2044-AB44-857C773364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GlowEdges/>
                        </a14:imgEffect>
                      </a14:imgLayer>
                    </a14:imgProps>
                  </a:ext>
                </a:extLst>
              </a:blip>
              <a:srcRect r="76310"/>
              <a:stretch/>
            </p:blipFill>
            <p:spPr>
              <a:xfrm>
                <a:off x="7244321" y="2734280"/>
                <a:ext cx="85048" cy="580162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4393B05-207B-6640-BB08-4903436D75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</a:extLst>
              </a:blip>
              <a:srcRect l="67055"/>
              <a:stretch/>
            </p:blipFill>
            <p:spPr>
              <a:xfrm>
                <a:off x="7452357" y="2734280"/>
                <a:ext cx="118276" cy="580162"/>
              </a:xfrm>
              <a:prstGeom prst="rect">
                <a:avLst/>
              </a:prstGeom>
            </p:spPr>
          </p:pic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A2D04FC-7C73-2A4F-AE58-6912122D4387}"/>
                </a:ext>
              </a:extLst>
            </p:cNvPr>
            <p:cNvSpPr/>
            <p:nvPr/>
          </p:nvSpPr>
          <p:spPr>
            <a:xfrm>
              <a:off x="7297771" y="3041757"/>
              <a:ext cx="208120" cy="157206"/>
            </a:xfrm>
            <a:prstGeom prst="rect">
              <a:avLst/>
            </a:prstGeom>
            <a:solidFill>
              <a:srgbClr val="EBE9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A8C1B4C-4784-7448-832E-1A79767FB85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8234"/>
          <a:stretch/>
        </p:blipFill>
        <p:spPr>
          <a:xfrm>
            <a:off x="4377112" y="3546019"/>
            <a:ext cx="476242" cy="3556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E0429A-4306-C94E-A850-0CC4252007AA}"/>
              </a:ext>
            </a:extLst>
          </p:cNvPr>
          <p:cNvSpPr txBox="1"/>
          <p:nvPr/>
        </p:nvSpPr>
        <p:spPr>
          <a:xfrm>
            <a:off x="2794174" y="3575387"/>
            <a:ext cx="29338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Baskerville" panose="02020502070401020303" pitchFamily="18" charset="0"/>
                <a:ea typeface="Baskerville" panose="02020502070401020303" pitchFamily="18" charset="0"/>
              </a:rPr>
              <a:t>Group 13</a:t>
            </a:r>
          </a:p>
        </p:txBody>
      </p:sp>
    </p:spTree>
    <p:extLst>
      <p:ext uri="{BB962C8B-B14F-4D97-AF65-F5344CB8AC3E}">
        <p14:creationId xmlns:p14="http://schemas.microsoft.com/office/powerpoint/2010/main" val="113608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A079BD-9C90-974A-9CFA-1E0772771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1029" y="1825625"/>
            <a:ext cx="7289941" cy="4351338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252BDAC-50D8-1240-A2A6-F7E418AAB8FB}"/>
              </a:ext>
            </a:extLst>
          </p:cNvPr>
          <p:cNvGrpSpPr/>
          <p:nvPr/>
        </p:nvGrpSpPr>
        <p:grpSpPr>
          <a:xfrm>
            <a:off x="7168956" y="3674415"/>
            <a:ext cx="2178041" cy="1727564"/>
            <a:chOff x="6876412" y="2550915"/>
            <a:chExt cx="962625" cy="76352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4500CAF-711E-C441-A128-E17E40408BD1}"/>
                </a:ext>
              </a:extLst>
            </p:cNvPr>
            <p:cNvGrpSpPr/>
            <p:nvPr/>
          </p:nvGrpSpPr>
          <p:grpSpPr>
            <a:xfrm>
              <a:off x="6876412" y="2550915"/>
              <a:ext cx="962625" cy="763527"/>
              <a:chOff x="6876412" y="2550915"/>
              <a:chExt cx="962625" cy="763527"/>
            </a:xfrm>
          </p:grpSpPr>
          <p:sp>
            <p:nvSpPr>
              <p:cNvPr id="9" name="Heart 8">
                <a:extLst>
                  <a:ext uri="{FF2B5EF4-FFF2-40B4-BE49-F238E27FC236}">
                    <a16:creationId xmlns:a16="http://schemas.microsoft.com/office/drawing/2014/main" id="{0EAAD2C8-B950-0A4A-9E14-AD08988371F7}"/>
                  </a:ext>
                </a:extLst>
              </p:cNvPr>
              <p:cNvSpPr/>
              <p:nvPr/>
            </p:nvSpPr>
            <p:spPr>
              <a:xfrm rot="20845811">
                <a:off x="6876412" y="2550915"/>
                <a:ext cx="962625" cy="621071"/>
              </a:xfrm>
              <a:prstGeom prst="hear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64FFB15-1115-1C49-BC3C-2F5F2FF1E3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GlowEdges/>
                        </a14:imgEffect>
                      </a14:imgLayer>
                    </a14:imgProps>
                  </a:ext>
                </a:extLst>
              </a:blip>
              <a:srcRect r="76310"/>
              <a:stretch/>
            </p:blipFill>
            <p:spPr>
              <a:xfrm>
                <a:off x="7244321" y="2734280"/>
                <a:ext cx="85048" cy="580162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FDD62EFB-6EE8-024F-BA7C-678412BF99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Edges/>
                        </a14:imgEffect>
                      </a14:imgLayer>
                    </a14:imgProps>
                  </a:ext>
                </a:extLst>
              </a:blip>
              <a:srcRect l="67055"/>
              <a:stretch/>
            </p:blipFill>
            <p:spPr>
              <a:xfrm>
                <a:off x="7452357" y="2734280"/>
                <a:ext cx="118276" cy="580162"/>
              </a:xfrm>
              <a:prstGeom prst="rect">
                <a:avLst/>
              </a:prstGeom>
            </p:spPr>
          </p:pic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5C1F289-08C9-E646-BBE2-25C07645257D}"/>
                </a:ext>
              </a:extLst>
            </p:cNvPr>
            <p:cNvSpPr/>
            <p:nvPr/>
          </p:nvSpPr>
          <p:spPr>
            <a:xfrm>
              <a:off x="7297771" y="3041757"/>
              <a:ext cx="208120" cy="157206"/>
            </a:xfrm>
            <a:prstGeom prst="rect">
              <a:avLst/>
            </a:prstGeom>
            <a:solidFill>
              <a:srgbClr val="BAB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298B3B2-B34F-3943-A2CA-1E41CDBB283A}"/>
              </a:ext>
            </a:extLst>
          </p:cNvPr>
          <p:cNvSpPr txBox="1"/>
          <p:nvPr/>
        </p:nvSpPr>
        <p:spPr>
          <a:xfrm>
            <a:off x="6544201" y="4829929"/>
            <a:ext cx="29338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Baskerville" panose="02020502070401020303" pitchFamily="18" charset="0"/>
                <a:ea typeface="Baskerville" panose="02020502070401020303" pitchFamily="18" charset="0"/>
              </a:rPr>
              <a:t>Group 13</a:t>
            </a:r>
          </a:p>
        </p:txBody>
      </p:sp>
    </p:spTree>
    <p:extLst>
      <p:ext uri="{BB962C8B-B14F-4D97-AF65-F5344CB8AC3E}">
        <p14:creationId xmlns:p14="http://schemas.microsoft.com/office/powerpoint/2010/main" val="490464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</Words>
  <Application>Microsoft Macintosh PowerPoint</Application>
  <PresentationFormat>Widescreen</PresentationFormat>
  <Paragraphs>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Baskerville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2019-01-28T21:09:45Z</dcterms:created>
  <dcterms:modified xsi:type="dcterms:W3CDTF">2019-01-28T23:00:29Z</dcterms:modified>
</cp:coreProperties>
</file>