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8cde21c4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8cde21c4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8cde21c4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8cde21c4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8cde21c4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8cde21c4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8cde21c4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8cde21c4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8cde21c4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8cde21c4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8cde21c4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8cde21c4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8cde21c4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8cde21c4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8cde21c4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8cde21c4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10" Type="http://schemas.openxmlformats.org/officeDocument/2006/relationships/image" Target="../media/image18.png"/><Relationship Id="rId9" Type="http://schemas.openxmlformats.org/officeDocument/2006/relationships/image" Target="../media/image28.png"/><Relationship Id="rId5" Type="http://schemas.openxmlformats.org/officeDocument/2006/relationships/image" Target="../media/image5.png"/><Relationship Id="rId6" Type="http://schemas.openxmlformats.org/officeDocument/2006/relationships/image" Target="../media/image19.png"/><Relationship Id="rId7" Type="http://schemas.openxmlformats.org/officeDocument/2006/relationships/image" Target="../media/image25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Relationship Id="rId7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Relationship Id="rId9" Type="http://schemas.openxmlformats.org/officeDocument/2006/relationships/image" Target="../media/image27.png"/><Relationship Id="rId5" Type="http://schemas.openxmlformats.org/officeDocument/2006/relationships/image" Target="../media/image23.png"/><Relationship Id="rId6" Type="http://schemas.openxmlformats.org/officeDocument/2006/relationships/image" Target="../media/image30.png"/><Relationship Id="rId7" Type="http://schemas.openxmlformats.org/officeDocument/2006/relationships/image" Target="../media/image20.png"/><Relationship Id="rId8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icro:bit LEDs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python editor, the led References are under Display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0600"/>
            <a:ext cx="3051200" cy="25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1200" y="668025"/>
            <a:ext cx="2904075" cy="447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6122" y="2650225"/>
            <a:ext cx="3427875" cy="16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7825"/>
            <a:ext cx="6439476" cy="4147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2050" y="2407459"/>
            <a:ext cx="6311951" cy="1581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920903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9625" y="2472250"/>
            <a:ext cx="5634900" cy="26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912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use for loops to turn leds on and off to create pattern.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4561450" cy="1434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0" y="2155600"/>
            <a:ext cx="4561450" cy="1368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5400" y="572700"/>
            <a:ext cx="4561450" cy="1387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3137" y="2122800"/>
            <a:ext cx="4510864" cy="13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3709504"/>
            <a:ext cx="4954750" cy="14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54749" y="3672899"/>
            <a:ext cx="1586175" cy="12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36950" y="3672900"/>
            <a:ext cx="1401877" cy="12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38827" y="3672898"/>
            <a:ext cx="1401875" cy="1227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18550" y="6617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use nested loops to change the x and y throughout the loop.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1275"/>
            <a:ext cx="4838149" cy="14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1438" y="2316025"/>
            <a:ext cx="1759100" cy="13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9062" y="3776450"/>
            <a:ext cx="1523875" cy="12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2050" y="791275"/>
            <a:ext cx="1950293" cy="16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82046" y="2620825"/>
            <a:ext cx="2122445" cy="16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325800" y="2691525"/>
            <a:ext cx="27393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You will have to try this to see what it looks like.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also change the brightness of the leds.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25" y="572700"/>
            <a:ext cx="5375176" cy="15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5775" y="2115424"/>
            <a:ext cx="4891449" cy="14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1225" y="3543126"/>
            <a:ext cx="4933021" cy="14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9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lots of possibilities with this.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8025"/>
            <a:ext cx="4519375" cy="126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41825"/>
            <a:ext cx="4070505" cy="15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534150"/>
            <a:ext cx="4519376" cy="153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149175"/>
            <a:ext cx="4519375" cy="1474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2008" y="3704675"/>
            <a:ext cx="3301716" cy="143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300" y="3734775"/>
            <a:ext cx="3146254" cy="140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00975" y="3734774"/>
            <a:ext cx="1662484" cy="12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