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66" r:id="rId4"/>
    <p:sldId id="259" r:id="rId5"/>
    <p:sldId id="285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0" r:id="rId20"/>
    <p:sldId id="287" r:id="rId21"/>
    <p:sldId id="286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04868-81B3-4705-A9E4-7D66226D82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A034F4-10B7-410C-B9BF-5DA2203C36BA}">
      <dgm:prSet/>
      <dgm:spPr/>
      <dgm:t>
        <a:bodyPr/>
        <a:lstStyle/>
        <a:p>
          <a:r>
            <a:rPr lang="en-US" dirty="0"/>
            <a:t>Fake accounts are bot-generated accounts that mimic the appearance and function of a real account.</a:t>
          </a:r>
        </a:p>
      </dgm:t>
    </dgm:pt>
    <dgm:pt modelId="{CC4222AE-8C8F-4897-BC6C-2DB4701ADD17}" type="parTrans" cxnId="{CD1BF67A-4BDC-4CD7-B726-6F723A26EA0F}">
      <dgm:prSet/>
      <dgm:spPr/>
      <dgm:t>
        <a:bodyPr/>
        <a:lstStyle/>
        <a:p>
          <a:endParaRPr lang="en-US"/>
        </a:p>
      </dgm:t>
    </dgm:pt>
    <dgm:pt modelId="{09CDE746-93E9-4CAF-A828-DE74CD91D7E2}" type="sibTrans" cxnId="{CD1BF67A-4BDC-4CD7-B726-6F723A26EA0F}">
      <dgm:prSet/>
      <dgm:spPr/>
      <dgm:t>
        <a:bodyPr/>
        <a:lstStyle/>
        <a:p>
          <a:endParaRPr lang="en-US"/>
        </a:p>
      </dgm:t>
    </dgm:pt>
    <dgm:pt modelId="{B379D88E-753B-40DB-99A6-ADC4F6D0C89B}">
      <dgm:prSet/>
      <dgm:spPr/>
      <dgm:t>
        <a:bodyPr/>
        <a:lstStyle/>
        <a:p>
          <a:r>
            <a:rPr lang="en-US"/>
            <a:t>Computer bot-generated accounts are against Instagram policies.</a:t>
          </a:r>
        </a:p>
      </dgm:t>
    </dgm:pt>
    <dgm:pt modelId="{13B06A47-80A8-4FD6-8051-BC7CACC97A60}" type="parTrans" cxnId="{8B308C27-DD8D-427B-A0D2-6733ADE63616}">
      <dgm:prSet/>
      <dgm:spPr/>
      <dgm:t>
        <a:bodyPr/>
        <a:lstStyle/>
        <a:p>
          <a:endParaRPr lang="en-US"/>
        </a:p>
      </dgm:t>
    </dgm:pt>
    <dgm:pt modelId="{78E82BCD-9E20-408C-B713-CA1B82EA6CA1}" type="sibTrans" cxnId="{8B308C27-DD8D-427B-A0D2-6733ADE63616}">
      <dgm:prSet/>
      <dgm:spPr/>
      <dgm:t>
        <a:bodyPr/>
        <a:lstStyle/>
        <a:p>
          <a:endParaRPr lang="en-US"/>
        </a:p>
      </dgm:t>
    </dgm:pt>
    <dgm:pt modelId="{67CCDA0F-27DE-4C35-B644-6D4D8FD818B9}">
      <dgm:prSet/>
      <dgm:spPr/>
      <dgm:t>
        <a:bodyPr/>
        <a:lstStyle/>
        <a:p>
          <a:r>
            <a:rPr lang="en-US" dirty="0"/>
            <a:t>Social influencers make money based on the number of followers which can incentivize people to artificially inflate their number of followers.</a:t>
          </a:r>
        </a:p>
      </dgm:t>
    </dgm:pt>
    <dgm:pt modelId="{6C073468-9021-479D-8A00-E5109CD6E53D}" type="parTrans" cxnId="{290358B7-3E2E-4AF2-8A7A-0F3E0E23061B}">
      <dgm:prSet/>
      <dgm:spPr/>
      <dgm:t>
        <a:bodyPr/>
        <a:lstStyle/>
        <a:p>
          <a:endParaRPr lang="en-US"/>
        </a:p>
      </dgm:t>
    </dgm:pt>
    <dgm:pt modelId="{E27D5017-0884-4A7F-B4BA-4111037916E0}" type="sibTrans" cxnId="{290358B7-3E2E-4AF2-8A7A-0F3E0E23061B}">
      <dgm:prSet/>
      <dgm:spPr/>
      <dgm:t>
        <a:bodyPr/>
        <a:lstStyle/>
        <a:p>
          <a:endParaRPr lang="en-US"/>
        </a:p>
      </dgm:t>
    </dgm:pt>
    <dgm:pt modelId="{3A9F3498-CDEF-42AE-858B-B55306C18F59}">
      <dgm:prSet/>
      <dgm:spPr/>
      <dgm:t>
        <a:bodyPr/>
        <a:lstStyle/>
        <a:p>
          <a:r>
            <a:rPr lang="en-US"/>
            <a:t>There are companies that sell “followers” that help people gain a larger following.</a:t>
          </a:r>
        </a:p>
      </dgm:t>
    </dgm:pt>
    <dgm:pt modelId="{A2CEBE3C-A7B2-436E-A4B8-F264EC6A5604}" type="parTrans" cxnId="{3444CE68-02AF-42A6-B658-6BE9AF31CDF3}">
      <dgm:prSet/>
      <dgm:spPr/>
      <dgm:t>
        <a:bodyPr/>
        <a:lstStyle/>
        <a:p>
          <a:endParaRPr lang="en-US"/>
        </a:p>
      </dgm:t>
    </dgm:pt>
    <dgm:pt modelId="{D8042498-AEA9-47CC-B6D6-7AF3FC537FFB}" type="sibTrans" cxnId="{3444CE68-02AF-42A6-B658-6BE9AF31CDF3}">
      <dgm:prSet/>
      <dgm:spPr/>
      <dgm:t>
        <a:bodyPr/>
        <a:lstStyle/>
        <a:p>
          <a:endParaRPr lang="en-US"/>
        </a:p>
      </dgm:t>
    </dgm:pt>
    <dgm:pt modelId="{23C4DFE9-DAB9-48DE-8804-D3A2F5BFAD41}">
      <dgm:prSet/>
      <dgm:spPr/>
      <dgm:t>
        <a:bodyPr/>
        <a:lstStyle/>
        <a:p>
          <a:r>
            <a:rPr lang="en-US"/>
            <a:t>Bot-generated accounts share similar features.</a:t>
          </a:r>
        </a:p>
      </dgm:t>
    </dgm:pt>
    <dgm:pt modelId="{D6E6F0A7-98DB-4604-9C76-C8D4F616E6ED}" type="parTrans" cxnId="{3D343643-B6A5-41AB-AE77-380E14DE9B05}">
      <dgm:prSet/>
      <dgm:spPr/>
      <dgm:t>
        <a:bodyPr/>
        <a:lstStyle/>
        <a:p>
          <a:endParaRPr lang="en-US"/>
        </a:p>
      </dgm:t>
    </dgm:pt>
    <dgm:pt modelId="{80E3437E-3ACF-4B8C-8138-52B3AD7E964A}" type="sibTrans" cxnId="{3D343643-B6A5-41AB-AE77-380E14DE9B05}">
      <dgm:prSet/>
      <dgm:spPr/>
      <dgm:t>
        <a:bodyPr/>
        <a:lstStyle/>
        <a:p>
          <a:endParaRPr lang="en-US"/>
        </a:p>
      </dgm:t>
    </dgm:pt>
    <dgm:pt modelId="{A9FC4EFE-8508-422D-ADD3-5DED251B95ED}" type="pres">
      <dgm:prSet presAssocID="{FC504868-81B3-4705-A9E4-7D66226D8296}" presName="linear" presStyleCnt="0">
        <dgm:presLayoutVars>
          <dgm:animLvl val="lvl"/>
          <dgm:resizeHandles val="exact"/>
        </dgm:presLayoutVars>
      </dgm:prSet>
      <dgm:spPr/>
    </dgm:pt>
    <dgm:pt modelId="{7E64F648-79C0-4D59-8B44-416A6F3607AD}" type="pres">
      <dgm:prSet presAssocID="{A6A034F4-10B7-410C-B9BF-5DA2203C36B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BD8097-983B-4009-993C-22920C609081}" type="pres">
      <dgm:prSet presAssocID="{09CDE746-93E9-4CAF-A828-DE74CD91D7E2}" presName="spacer" presStyleCnt="0"/>
      <dgm:spPr/>
    </dgm:pt>
    <dgm:pt modelId="{591773C2-870C-463B-9E3A-51B58CA03DBB}" type="pres">
      <dgm:prSet presAssocID="{B379D88E-753B-40DB-99A6-ADC4F6D0C8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15584E4-FD3A-43BA-9E51-B221230CD5A8}" type="pres">
      <dgm:prSet presAssocID="{78E82BCD-9E20-408C-B713-CA1B82EA6CA1}" presName="spacer" presStyleCnt="0"/>
      <dgm:spPr/>
    </dgm:pt>
    <dgm:pt modelId="{FE7A46D9-D3CE-41D0-8911-40EEDB159918}" type="pres">
      <dgm:prSet presAssocID="{67CCDA0F-27DE-4C35-B644-6D4D8FD818B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40BC92D-1EF8-4BF6-B6D2-C074A0C058B1}" type="pres">
      <dgm:prSet presAssocID="{E27D5017-0884-4A7F-B4BA-4111037916E0}" presName="spacer" presStyleCnt="0"/>
      <dgm:spPr/>
    </dgm:pt>
    <dgm:pt modelId="{BA63FF8D-9FA2-4352-B59C-BE78F677770F}" type="pres">
      <dgm:prSet presAssocID="{3A9F3498-CDEF-42AE-858B-B55306C18F5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47902B0-A827-4E82-83FF-6EACCB0E826B}" type="pres">
      <dgm:prSet presAssocID="{D8042498-AEA9-47CC-B6D6-7AF3FC537FFB}" presName="spacer" presStyleCnt="0"/>
      <dgm:spPr/>
    </dgm:pt>
    <dgm:pt modelId="{064400F0-13F1-4AE3-A289-AB2F312821B8}" type="pres">
      <dgm:prSet presAssocID="{23C4DFE9-DAB9-48DE-8804-D3A2F5BFAD4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B308C27-DD8D-427B-A0D2-6733ADE63616}" srcId="{FC504868-81B3-4705-A9E4-7D66226D8296}" destId="{B379D88E-753B-40DB-99A6-ADC4F6D0C89B}" srcOrd="1" destOrd="0" parTransId="{13B06A47-80A8-4FD6-8051-BC7CACC97A60}" sibTransId="{78E82BCD-9E20-408C-B713-CA1B82EA6CA1}"/>
    <dgm:cxn modelId="{DF987628-0FC4-4A8F-A949-5C61C4DB091B}" type="presOf" srcId="{A6A034F4-10B7-410C-B9BF-5DA2203C36BA}" destId="{7E64F648-79C0-4D59-8B44-416A6F3607AD}" srcOrd="0" destOrd="0" presId="urn:microsoft.com/office/officeart/2005/8/layout/vList2"/>
    <dgm:cxn modelId="{3D343643-B6A5-41AB-AE77-380E14DE9B05}" srcId="{FC504868-81B3-4705-A9E4-7D66226D8296}" destId="{23C4DFE9-DAB9-48DE-8804-D3A2F5BFAD41}" srcOrd="4" destOrd="0" parTransId="{D6E6F0A7-98DB-4604-9C76-C8D4F616E6ED}" sibTransId="{80E3437E-3ACF-4B8C-8138-52B3AD7E964A}"/>
    <dgm:cxn modelId="{3444CE68-02AF-42A6-B658-6BE9AF31CDF3}" srcId="{FC504868-81B3-4705-A9E4-7D66226D8296}" destId="{3A9F3498-CDEF-42AE-858B-B55306C18F59}" srcOrd="3" destOrd="0" parTransId="{A2CEBE3C-A7B2-436E-A4B8-F264EC6A5604}" sibTransId="{D8042498-AEA9-47CC-B6D6-7AF3FC537FFB}"/>
    <dgm:cxn modelId="{3644426C-087F-4986-A6FA-CE1F631219AF}" type="presOf" srcId="{23C4DFE9-DAB9-48DE-8804-D3A2F5BFAD41}" destId="{064400F0-13F1-4AE3-A289-AB2F312821B8}" srcOrd="0" destOrd="0" presId="urn:microsoft.com/office/officeart/2005/8/layout/vList2"/>
    <dgm:cxn modelId="{E6652353-D4B5-46C8-9A16-6FE2A67015E1}" type="presOf" srcId="{B379D88E-753B-40DB-99A6-ADC4F6D0C89B}" destId="{591773C2-870C-463B-9E3A-51B58CA03DBB}" srcOrd="0" destOrd="0" presId="urn:microsoft.com/office/officeart/2005/8/layout/vList2"/>
    <dgm:cxn modelId="{CD1BF67A-4BDC-4CD7-B726-6F723A26EA0F}" srcId="{FC504868-81B3-4705-A9E4-7D66226D8296}" destId="{A6A034F4-10B7-410C-B9BF-5DA2203C36BA}" srcOrd="0" destOrd="0" parTransId="{CC4222AE-8C8F-4897-BC6C-2DB4701ADD17}" sibTransId="{09CDE746-93E9-4CAF-A828-DE74CD91D7E2}"/>
    <dgm:cxn modelId="{E237088D-0EF8-47D1-8B44-A348DB9494A1}" type="presOf" srcId="{FC504868-81B3-4705-A9E4-7D66226D8296}" destId="{A9FC4EFE-8508-422D-ADD3-5DED251B95ED}" srcOrd="0" destOrd="0" presId="urn:microsoft.com/office/officeart/2005/8/layout/vList2"/>
    <dgm:cxn modelId="{290358B7-3E2E-4AF2-8A7A-0F3E0E23061B}" srcId="{FC504868-81B3-4705-A9E4-7D66226D8296}" destId="{67CCDA0F-27DE-4C35-B644-6D4D8FD818B9}" srcOrd="2" destOrd="0" parTransId="{6C073468-9021-479D-8A00-E5109CD6E53D}" sibTransId="{E27D5017-0884-4A7F-B4BA-4111037916E0}"/>
    <dgm:cxn modelId="{833DDFDD-6BAE-49B7-8658-2F088A97EB0B}" type="presOf" srcId="{67CCDA0F-27DE-4C35-B644-6D4D8FD818B9}" destId="{FE7A46D9-D3CE-41D0-8911-40EEDB159918}" srcOrd="0" destOrd="0" presId="urn:microsoft.com/office/officeart/2005/8/layout/vList2"/>
    <dgm:cxn modelId="{CA3974E6-9CC2-4AAA-876F-4B64188BC2E1}" type="presOf" srcId="{3A9F3498-CDEF-42AE-858B-B55306C18F59}" destId="{BA63FF8D-9FA2-4352-B59C-BE78F677770F}" srcOrd="0" destOrd="0" presId="urn:microsoft.com/office/officeart/2005/8/layout/vList2"/>
    <dgm:cxn modelId="{FCC43191-8F5A-48FB-8AB9-F9342AF7871E}" type="presParOf" srcId="{A9FC4EFE-8508-422D-ADD3-5DED251B95ED}" destId="{7E64F648-79C0-4D59-8B44-416A6F3607AD}" srcOrd="0" destOrd="0" presId="urn:microsoft.com/office/officeart/2005/8/layout/vList2"/>
    <dgm:cxn modelId="{171F47BD-1720-482E-8FD6-AA10FB4C3B86}" type="presParOf" srcId="{A9FC4EFE-8508-422D-ADD3-5DED251B95ED}" destId="{EBBD8097-983B-4009-993C-22920C609081}" srcOrd="1" destOrd="0" presId="urn:microsoft.com/office/officeart/2005/8/layout/vList2"/>
    <dgm:cxn modelId="{617FC634-A5C2-4563-99F7-5F016218CC40}" type="presParOf" srcId="{A9FC4EFE-8508-422D-ADD3-5DED251B95ED}" destId="{591773C2-870C-463B-9E3A-51B58CA03DBB}" srcOrd="2" destOrd="0" presId="urn:microsoft.com/office/officeart/2005/8/layout/vList2"/>
    <dgm:cxn modelId="{9A7C45FA-629F-45E0-9C11-1C8514380ED4}" type="presParOf" srcId="{A9FC4EFE-8508-422D-ADD3-5DED251B95ED}" destId="{715584E4-FD3A-43BA-9E51-B221230CD5A8}" srcOrd="3" destOrd="0" presId="urn:microsoft.com/office/officeart/2005/8/layout/vList2"/>
    <dgm:cxn modelId="{29F85B7A-71CB-4479-AEB7-47C5F557B283}" type="presParOf" srcId="{A9FC4EFE-8508-422D-ADD3-5DED251B95ED}" destId="{FE7A46D9-D3CE-41D0-8911-40EEDB159918}" srcOrd="4" destOrd="0" presId="urn:microsoft.com/office/officeart/2005/8/layout/vList2"/>
    <dgm:cxn modelId="{8FDA1479-2DEF-48F7-A02D-0C1E7988B483}" type="presParOf" srcId="{A9FC4EFE-8508-422D-ADD3-5DED251B95ED}" destId="{240BC92D-1EF8-4BF6-B6D2-C074A0C058B1}" srcOrd="5" destOrd="0" presId="urn:microsoft.com/office/officeart/2005/8/layout/vList2"/>
    <dgm:cxn modelId="{3BDE2BBA-1079-4500-803D-1334D7C5417B}" type="presParOf" srcId="{A9FC4EFE-8508-422D-ADD3-5DED251B95ED}" destId="{BA63FF8D-9FA2-4352-B59C-BE78F677770F}" srcOrd="6" destOrd="0" presId="urn:microsoft.com/office/officeart/2005/8/layout/vList2"/>
    <dgm:cxn modelId="{7D7EE271-73DB-428A-9A8C-85988E427587}" type="presParOf" srcId="{A9FC4EFE-8508-422D-ADD3-5DED251B95ED}" destId="{947902B0-A827-4E82-83FF-6EACCB0E826B}" srcOrd="7" destOrd="0" presId="urn:microsoft.com/office/officeart/2005/8/layout/vList2"/>
    <dgm:cxn modelId="{CA880561-52D2-44DF-A5E5-649FB8C6396E}" type="presParOf" srcId="{A9FC4EFE-8508-422D-ADD3-5DED251B95ED}" destId="{064400F0-13F1-4AE3-A289-AB2F312821B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5FAA7-2D24-4A05-AA40-769D149AAD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97CA981-33CE-4C27-B8B5-52762FE813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Fake accounts are considered problematic with both Instagram, their users and companies that invest marketing money on the platform.</a:t>
          </a:r>
        </a:p>
      </dgm:t>
    </dgm:pt>
    <dgm:pt modelId="{64631ED3-B42B-43D2-8A99-758C8CB86B3F}" type="parTrans" cxnId="{6529475F-B28B-4732-B7C9-FB75F3FC1588}">
      <dgm:prSet/>
      <dgm:spPr/>
      <dgm:t>
        <a:bodyPr/>
        <a:lstStyle/>
        <a:p>
          <a:endParaRPr lang="en-US"/>
        </a:p>
      </dgm:t>
    </dgm:pt>
    <dgm:pt modelId="{C1F8744F-8F55-47C6-B319-C1B89A8C9826}" type="sibTrans" cxnId="{6529475F-B28B-4732-B7C9-FB75F3FC1588}">
      <dgm:prSet/>
      <dgm:spPr/>
      <dgm:t>
        <a:bodyPr/>
        <a:lstStyle/>
        <a:p>
          <a:endParaRPr lang="en-US"/>
        </a:p>
      </dgm:t>
    </dgm:pt>
    <dgm:pt modelId="{076C12B9-4FD2-4B4D-ABC4-8D39741E3A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Instagram has actively used Machine Learning to identify and remove bot-generated accounts which became known as “the purge.”</a:t>
          </a:r>
        </a:p>
      </dgm:t>
    </dgm:pt>
    <dgm:pt modelId="{4493B93D-7ECC-4F1C-A727-0C5A113C3C45}" type="parTrans" cxnId="{71239F0E-D6D1-4607-8AAA-CE38F7658149}">
      <dgm:prSet/>
      <dgm:spPr/>
      <dgm:t>
        <a:bodyPr/>
        <a:lstStyle/>
        <a:p>
          <a:endParaRPr lang="en-US"/>
        </a:p>
      </dgm:t>
    </dgm:pt>
    <dgm:pt modelId="{EFA4159C-1A0F-45BA-A954-DF17305B8571}" type="sibTrans" cxnId="{71239F0E-D6D1-4607-8AAA-CE38F7658149}">
      <dgm:prSet/>
      <dgm:spPr/>
      <dgm:t>
        <a:bodyPr/>
        <a:lstStyle/>
        <a:p>
          <a:endParaRPr lang="en-US"/>
        </a:p>
      </dgm:t>
    </dgm:pt>
    <dgm:pt modelId="{56F485C0-2F1B-4CAD-814C-77862C3D59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first publicized “purge” happened in 2014. Rapper </a:t>
          </a:r>
          <a:r>
            <a:rPr lang="en-US" dirty="0" err="1"/>
            <a:t>Ma$e</a:t>
          </a:r>
          <a:r>
            <a:rPr lang="en-US" dirty="0"/>
            <a:t> dropped 1.5 million followers, from over 1.6 million to just 272,000 overnight.</a:t>
          </a:r>
        </a:p>
      </dgm:t>
    </dgm:pt>
    <dgm:pt modelId="{2A1584F5-7829-49B8-9CF7-BED475BE48D0}" type="parTrans" cxnId="{9D9C1C84-302A-4FF0-B414-8D7E77373AB4}">
      <dgm:prSet/>
      <dgm:spPr/>
      <dgm:t>
        <a:bodyPr/>
        <a:lstStyle/>
        <a:p>
          <a:endParaRPr lang="en-US"/>
        </a:p>
      </dgm:t>
    </dgm:pt>
    <dgm:pt modelId="{DFBCE020-91CE-4A45-A3C3-8C8C70312846}" type="sibTrans" cxnId="{9D9C1C84-302A-4FF0-B414-8D7E77373AB4}">
      <dgm:prSet/>
      <dgm:spPr/>
      <dgm:t>
        <a:bodyPr/>
        <a:lstStyle/>
        <a:p>
          <a:endParaRPr lang="en-US"/>
        </a:p>
      </dgm:t>
    </dgm:pt>
    <dgm:pt modelId="{393C5135-D4B0-4923-BA29-C3C026C1C0C4}" type="pres">
      <dgm:prSet presAssocID="{2885FAA7-2D24-4A05-AA40-769D149AAD7E}" presName="root" presStyleCnt="0">
        <dgm:presLayoutVars>
          <dgm:dir/>
          <dgm:resizeHandles val="exact"/>
        </dgm:presLayoutVars>
      </dgm:prSet>
      <dgm:spPr/>
    </dgm:pt>
    <dgm:pt modelId="{4457BBE9-7281-461D-AFF7-6068A0DC4D26}" type="pres">
      <dgm:prSet presAssocID="{B97CA981-33CE-4C27-B8B5-52762FE81321}" presName="compNode" presStyleCnt="0"/>
      <dgm:spPr/>
    </dgm:pt>
    <dgm:pt modelId="{649EEE45-D685-483A-B2D5-E9D57717734F}" type="pres">
      <dgm:prSet presAssocID="{B97CA981-33CE-4C27-B8B5-52762FE81321}" presName="bgRect" presStyleLbl="bgShp" presStyleIdx="0" presStyleCnt="3"/>
      <dgm:spPr/>
    </dgm:pt>
    <dgm:pt modelId="{E4378533-2575-452D-BE44-4A3522BD37F5}" type="pres">
      <dgm:prSet presAssocID="{B97CA981-33CE-4C27-B8B5-52762FE813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5043CB0-A109-4E4B-931E-D8AD0FA1BDCC}" type="pres">
      <dgm:prSet presAssocID="{B97CA981-33CE-4C27-B8B5-52762FE81321}" presName="spaceRect" presStyleCnt="0"/>
      <dgm:spPr/>
    </dgm:pt>
    <dgm:pt modelId="{5FEFEE77-EBF8-4C51-9BB9-21EF827D7FA6}" type="pres">
      <dgm:prSet presAssocID="{B97CA981-33CE-4C27-B8B5-52762FE81321}" presName="parTx" presStyleLbl="revTx" presStyleIdx="0" presStyleCnt="3">
        <dgm:presLayoutVars>
          <dgm:chMax val="0"/>
          <dgm:chPref val="0"/>
        </dgm:presLayoutVars>
      </dgm:prSet>
      <dgm:spPr/>
    </dgm:pt>
    <dgm:pt modelId="{6E7B588B-D86B-4A79-9EAB-7D6E24626442}" type="pres">
      <dgm:prSet presAssocID="{C1F8744F-8F55-47C6-B319-C1B89A8C9826}" presName="sibTrans" presStyleCnt="0"/>
      <dgm:spPr/>
    </dgm:pt>
    <dgm:pt modelId="{FB81FCE7-D69D-4B42-A2BD-8B894F661B96}" type="pres">
      <dgm:prSet presAssocID="{076C12B9-4FD2-4B4D-ABC4-8D39741E3AA0}" presName="compNode" presStyleCnt="0"/>
      <dgm:spPr/>
    </dgm:pt>
    <dgm:pt modelId="{B51878F7-F15A-4F5C-B72B-3FAC9552BA65}" type="pres">
      <dgm:prSet presAssocID="{076C12B9-4FD2-4B4D-ABC4-8D39741E3AA0}" presName="bgRect" presStyleLbl="bgShp" presStyleIdx="1" presStyleCnt="3"/>
      <dgm:spPr/>
    </dgm:pt>
    <dgm:pt modelId="{CB5E1A5B-4A29-40BF-8184-AB0ADD2D76C4}" type="pres">
      <dgm:prSet presAssocID="{076C12B9-4FD2-4B4D-ABC4-8D39741E3A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62242AB-DB17-40A6-B43C-9F263273DB22}" type="pres">
      <dgm:prSet presAssocID="{076C12B9-4FD2-4B4D-ABC4-8D39741E3AA0}" presName="spaceRect" presStyleCnt="0"/>
      <dgm:spPr/>
    </dgm:pt>
    <dgm:pt modelId="{2B9BC5EA-399C-4096-BDF0-35020080395A}" type="pres">
      <dgm:prSet presAssocID="{076C12B9-4FD2-4B4D-ABC4-8D39741E3AA0}" presName="parTx" presStyleLbl="revTx" presStyleIdx="1" presStyleCnt="3">
        <dgm:presLayoutVars>
          <dgm:chMax val="0"/>
          <dgm:chPref val="0"/>
        </dgm:presLayoutVars>
      </dgm:prSet>
      <dgm:spPr/>
    </dgm:pt>
    <dgm:pt modelId="{51477141-1BCE-45AF-B47F-A16CE9A458F8}" type="pres">
      <dgm:prSet presAssocID="{EFA4159C-1A0F-45BA-A954-DF17305B8571}" presName="sibTrans" presStyleCnt="0"/>
      <dgm:spPr/>
    </dgm:pt>
    <dgm:pt modelId="{955DF8FD-138F-4056-BFB1-307C383FC4C9}" type="pres">
      <dgm:prSet presAssocID="{56F485C0-2F1B-4CAD-814C-77862C3D5970}" presName="compNode" presStyleCnt="0"/>
      <dgm:spPr/>
    </dgm:pt>
    <dgm:pt modelId="{0904E3EB-1465-49D4-910B-ECC2A401C405}" type="pres">
      <dgm:prSet presAssocID="{56F485C0-2F1B-4CAD-814C-77862C3D5970}" presName="bgRect" presStyleLbl="bgShp" presStyleIdx="2" presStyleCnt="3"/>
      <dgm:spPr/>
    </dgm:pt>
    <dgm:pt modelId="{CA932230-5274-4FFE-9625-5681FD96D765}" type="pres">
      <dgm:prSet presAssocID="{56F485C0-2F1B-4CAD-814C-77862C3D59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031B132-0B8B-4B09-BDE9-DAC7CEDAC8B3}" type="pres">
      <dgm:prSet presAssocID="{56F485C0-2F1B-4CAD-814C-77862C3D5970}" presName="spaceRect" presStyleCnt="0"/>
      <dgm:spPr/>
    </dgm:pt>
    <dgm:pt modelId="{F04AE4EA-76D1-4BE8-AC22-BAEE3AA0D1DF}" type="pres">
      <dgm:prSet presAssocID="{56F485C0-2F1B-4CAD-814C-77862C3D59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239F0E-D6D1-4607-8AAA-CE38F7658149}" srcId="{2885FAA7-2D24-4A05-AA40-769D149AAD7E}" destId="{076C12B9-4FD2-4B4D-ABC4-8D39741E3AA0}" srcOrd="1" destOrd="0" parTransId="{4493B93D-7ECC-4F1C-A727-0C5A113C3C45}" sibTransId="{EFA4159C-1A0F-45BA-A954-DF17305B8571}"/>
    <dgm:cxn modelId="{6529475F-B28B-4732-B7C9-FB75F3FC1588}" srcId="{2885FAA7-2D24-4A05-AA40-769D149AAD7E}" destId="{B97CA981-33CE-4C27-B8B5-52762FE81321}" srcOrd="0" destOrd="0" parTransId="{64631ED3-B42B-43D2-8A99-758C8CB86B3F}" sibTransId="{C1F8744F-8F55-47C6-B319-C1B89A8C9826}"/>
    <dgm:cxn modelId="{5BD26078-3E97-4AEE-89BC-3076165B0D9E}" type="presOf" srcId="{B97CA981-33CE-4C27-B8B5-52762FE81321}" destId="{5FEFEE77-EBF8-4C51-9BB9-21EF827D7FA6}" srcOrd="0" destOrd="0" presId="urn:microsoft.com/office/officeart/2018/2/layout/IconVerticalSolidList"/>
    <dgm:cxn modelId="{9D9C1C84-302A-4FF0-B414-8D7E77373AB4}" srcId="{2885FAA7-2D24-4A05-AA40-769D149AAD7E}" destId="{56F485C0-2F1B-4CAD-814C-77862C3D5970}" srcOrd="2" destOrd="0" parTransId="{2A1584F5-7829-49B8-9CF7-BED475BE48D0}" sibTransId="{DFBCE020-91CE-4A45-A3C3-8C8C70312846}"/>
    <dgm:cxn modelId="{3C446599-80B7-40E3-BC84-FB515E33A29F}" type="presOf" srcId="{2885FAA7-2D24-4A05-AA40-769D149AAD7E}" destId="{393C5135-D4B0-4923-BA29-C3C026C1C0C4}" srcOrd="0" destOrd="0" presId="urn:microsoft.com/office/officeart/2018/2/layout/IconVerticalSolidList"/>
    <dgm:cxn modelId="{660AE1EB-F419-4D49-8973-6B73BDDDC756}" type="presOf" srcId="{56F485C0-2F1B-4CAD-814C-77862C3D5970}" destId="{F04AE4EA-76D1-4BE8-AC22-BAEE3AA0D1DF}" srcOrd="0" destOrd="0" presId="urn:microsoft.com/office/officeart/2018/2/layout/IconVerticalSolidList"/>
    <dgm:cxn modelId="{9D7A26FC-50CD-4895-9789-2D1827C7E407}" type="presOf" srcId="{076C12B9-4FD2-4B4D-ABC4-8D39741E3AA0}" destId="{2B9BC5EA-399C-4096-BDF0-35020080395A}" srcOrd="0" destOrd="0" presId="urn:microsoft.com/office/officeart/2018/2/layout/IconVerticalSolidList"/>
    <dgm:cxn modelId="{15124F98-0FBD-4E0A-8A44-942DEFC466D7}" type="presParOf" srcId="{393C5135-D4B0-4923-BA29-C3C026C1C0C4}" destId="{4457BBE9-7281-461D-AFF7-6068A0DC4D26}" srcOrd="0" destOrd="0" presId="urn:microsoft.com/office/officeart/2018/2/layout/IconVerticalSolidList"/>
    <dgm:cxn modelId="{84C3EA99-B4F0-446E-8BBA-DDF38E0A0239}" type="presParOf" srcId="{4457BBE9-7281-461D-AFF7-6068A0DC4D26}" destId="{649EEE45-D685-483A-B2D5-E9D57717734F}" srcOrd="0" destOrd="0" presId="urn:microsoft.com/office/officeart/2018/2/layout/IconVerticalSolidList"/>
    <dgm:cxn modelId="{59EEA71E-A812-4E89-9E69-F54503692B78}" type="presParOf" srcId="{4457BBE9-7281-461D-AFF7-6068A0DC4D26}" destId="{E4378533-2575-452D-BE44-4A3522BD37F5}" srcOrd="1" destOrd="0" presId="urn:microsoft.com/office/officeart/2018/2/layout/IconVerticalSolidList"/>
    <dgm:cxn modelId="{33834E13-A128-4A81-BC29-79401D0939BD}" type="presParOf" srcId="{4457BBE9-7281-461D-AFF7-6068A0DC4D26}" destId="{25043CB0-A109-4E4B-931E-D8AD0FA1BDCC}" srcOrd="2" destOrd="0" presId="urn:microsoft.com/office/officeart/2018/2/layout/IconVerticalSolidList"/>
    <dgm:cxn modelId="{3FC64963-4430-469E-9265-CF8C2CCB00B6}" type="presParOf" srcId="{4457BBE9-7281-461D-AFF7-6068A0DC4D26}" destId="{5FEFEE77-EBF8-4C51-9BB9-21EF827D7FA6}" srcOrd="3" destOrd="0" presId="urn:microsoft.com/office/officeart/2018/2/layout/IconVerticalSolidList"/>
    <dgm:cxn modelId="{EAE088D0-A7C6-405A-B768-C65C25EC682F}" type="presParOf" srcId="{393C5135-D4B0-4923-BA29-C3C026C1C0C4}" destId="{6E7B588B-D86B-4A79-9EAB-7D6E24626442}" srcOrd="1" destOrd="0" presId="urn:microsoft.com/office/officeart/2018/2/layout/IconVerticalSolidList"/>
    <dgm:cxn modelId="{19105147-5F03-418A-AD32-943CEB83CB95}" type="presParOf" srcId="{393C5135-D4B0-4923-BA29-C3C026C1C0C4}" destId="{FB81FCE7-D69D-4B42-A2BD-8B894F661B96}" srcOrd="2" destOrd="0" presId="urn:microsoft.com/office/officeart/2018/2/layout/IconVerticalSolidList"/>
    <dgm:cxn modelId="{1C99C4A8-1A0F-4467-953C-D2C150DCB242}" type="presParOf" srcId="{FB81FCE7-D69D-4B42-A2BD-8B894F661B96}" destId="{B51878F7-F15A-4F5C-B72B-3FAC9552BA65}" srcOrd="0" destOrd="0" presId="urn:microsoft.com/office/officeart/2018/2/layout/IconVerticalSolidList"/>
    <dgm:cxn modelId="{FEDE051E-81A9-4AA4-828E-D5AA59EB66F7}" type="presParOf" srcId="{FB81FCE7-D69D-4B42-A2BD-8B894F661B96}" destId="{CB5E1A5B-4A29-40BF-8184-AB0ADD2D76C4}" srcOrd="1" destOrd="0" presId="urn:microsoft.com/office/officeart/2018/2/layout/IconVerticalSolidList"/>
    <dgm:cxn modelId="{0E2962ED-7A90-4815-8FC4-E26D427407CB}" type="presParOf" srcId="{FB81FCE7-D69D-4B42-A2BD-8B894F661B96}" destId="{062242AB-DB17-40A6-B43C-9F263273DB22}" srcOrd="2" destOrd="0" presId="urn:microsoft.com/office/officeart/2018/2/layout/IconVerticalSolidList"/>
    <dgm:cxn modelId="{B6377C02-E414-4368-A825-F018DB14F1AA}" type="presParOf" srcId="{FB81FCE7-D69D-4B42-A2BD-8B894F661B96}" destId="{2B9BC5EA-399C-4096-BDF0-35020080395A}" srcOrd="3" destOrd="0" presId="urn:microsoft.com/office/officeart/2018/2/layout/IconVerticalSolidList"/>
    <dgm:cxn modelId="{E8D04B9E-449E-40BD-9F06-465A47C33A87}" type="presParOf" srcId="{393C5135-D4B0-4923-BA29-C3C026C1C0C4}" destId="{51477141-1BCE-45AF-B47F-A16CE9A458F8}" srcOrd="3" destOrd="0" presId="urn:microsoft.com/office/officeart/2018/2/layout/IconVerticalSolidList"/>
    <dgm:cxn modelId="{7E3184F7-F007-4181-868D-EDFFE10E16A5}" type="presParOf" srcId="{393C5135-D4B0-4923-BA29-C3C026C1C0C4}" destId="{955DF8FD-138F-4056-BFB1-307C383FC4C9}" srcOrd="4" destOrd="0" presId="urn:microsoft.com/office/officeart/2018/2/layout/IconVerticalSolidList"/>
    <dgm:cxn modelId="{95F89EFE-BE80-41D3-9535-06EF09D0FA52}" type="presParOf" srcId="{955DF8FD-138F-4056-BFB1-307C383FC4C9}" destId="{0904E3EB-1465-49D4-910B-ECC2A401C405}" srcOrd="0" destOrd="0" presId="urn:microsoft.com/office/officeart/2018/2/layout/IconVerticalSolidList"/>
    <dgm:cxn modelId="{9829DB93-0287-40CE-B967-A1A8CF1887F3}" type="presParOf" srcId="{955DF8FD-138F-4056-BFB1-307C383FC4C9}" destId="{CA932230-5274-4FFE-9625-5681FD96D765}" srcOrd="1" destOrd="0" presId="urn:microsoft.com/office/officeart/2018/2/layout/IconVerticalSolidList"/>
    <dgm:cxn modelId="{B01C3A77-04B8-4379-9EA7-8DC5D2F7F004}" type="presParOf" srcId="{955DF8FD-138F-4056-BFB1-307C383FC4C9}" destId="{B031B132-0B8B-4B09-BDE9-DAC7CEDAC8B3}" srcOrd="2" destOrd="0" presId="urn:microsoft.com/office/officeart/2018/2/layout/IconVerticalSolidList"/>
    <dgm:cxn modelId="{39F9854D-F218-42E6-9F9F-BBAF1BDC5863}" type="presParOf" srcId="{955DF8FD-138F-4056-BFB1-307C383FC4C9}" destId="{F04AE4EA-76D1-4BE8-AC22-BAEE3AA0D1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370CF8-109D-4513-86B3-B2B44FFF8B7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A7F108-D8DC-4308-99D4-C3393AE7247C}">
      <dgm:prSet/>
      <dgm:spPr/>
      <dgm:t>
        <a:bodyPr/>
        <a:lstStyle/>
        <a:p>
          <a:r>
            <a:rPr lang="en-US" dirty="0"/>
            <a:t>Profile picture (Yes/No)</a:t>
          </a:r>
        </a:p>
      </dgm:t>
    </dgm:pt>
    <dgm:pt modelId="{911EA662-E685-4F8B-AA26-A6E6EF0F0375}" type="parTrans" cxnId="{887E4A43-BE81-4D20-BDA9-0207ABC3C110}">
      <dgm:prSet/>
      <dgm:spPr/>
      <dgm:t>
        <a:bodyPr/>
        <a:lstStyle/>
        <a:p>
          <a:endParaRPr lang="en-US"/>
        </a:p>
      </dgm:t>
    </dgm:pt>
    <dgm:pt modelId="{31AF5122-6CDB-422E-BF04-0CB8C6F9A06D}" type="sibTrans" cxnId="{887E4A43-BE81-4D20-BDA9-0207ABC3C110}">
      <dgm:prSet/>
      <dgm:spPr/>
      <dgm:t>
        <a:bodyPr/>
        <a:lstStyle/>
        <a:p>
          <a:endParaRPr lang="en-US"/>
        </a:p>
      </dgm:t>
    </dgm:pt>
    <dgm:pt modelId="{DC01DAF6-620B-4B14-A2CA-4F98BB9F6118}">
      <dgm:prSet/>
      <dgm:spPr/>
      <dgm:t>
        <a:bodyPr/>
        <a:lstStyle/>
        <a:p>
          <a:r>
            <a:rPr lang="en-US" dirty="0"/>
            <a:t>Ratio of numbers to total length username	</a:t>
          </a:r>
        </a:p>
      </dgm:t>
    </dgm:pt>
    <dgm:pt modelId="{5CDC3D84-8DA4-4AC7-B96A-D4BD03E3E607}" type="parTrans" cxnId="{59ABE315-F80B-4220-8936-A3851F1108FE}">
      <dgm:prSet/>
      <dgm:spPr/>
      <dgm:t>
        <a:bodyPr/>
        <a:lstStyle/>
        <a:p>
          <a:endParaRPr lang="en-US"/>
        </a:p>
      </dgm:t>
    </dgm:pt>
    <dgm:pt modelId="{15C561B2-14F5-4ECF-883F-20804E1230AC}" type="sibTrans" cxnId="{59ABE315-F80B-4220-8936-A3851F1108FE}">
      <dgm:prSet/>
      <dgm:spPr/>
      <dgm:t>
        <a:bodyPr/>
        <a:lstStyle/>
        <a:p>
          <a:endParaRPr lang="en-US"/>
        </a:p>
      </dgm:t>
    </dgm:pt>
    <dgm:pt modelId="{F6AE97F7-EBE1-4133-AAE1-1ED0554C2673}">
      <dgm:prSet/>
      <dgm:spPr/>
      <dgm:t>
        <a:bodyPr/>
        <a:lstStyle/>
        <a:p>
          <a:r>
            <a:rPr lang="en-US"/>
            <a:t>Fullname Words	</a:t>
          </a:r>
        </a:p>
      </dgm:t>
    </dgm:pt>
    <dgm:pt modelId="{7F1576CF-C6F3-4A6C-B4E7-6BB5F039EEEE}" type="parTrans" cxnId="{8C68A535-B686-44D3-921A-C3F592404449}">
      <dgm:prSet/>
      <dgm:spPr/>
      <dgm:t>
        <a:bodyPr/>
        <a:lstStyle/>
        <a:p>
          <a:endParaRPr lang="en-US"/>
        </a:p>
      </dgm:t>
    </dgm:pt>
    <dgm:pt modelId="{E4AED10E-E9E8-4329-8658-AFB216A3ECD0}" type="sibTrans" cxnId="{8C68A535-B686-44D3-921A-C3F592404449}">
      <dgm:prSet/>
      <dgm:spPr/>
      <dgm:t>
        <a:bodyPr/>
        <a:lstStyle/>
        <a:p>
          <a:endParaRPr lang="en-US"/>
        </a:p>
      </dgm:t>
    </dgm:pt>
    <dgm:pt modelId="{AD63B68B-74A3-451C-95A6-BBF3A29C9B68}">
      <dgm:prSet/>
      <dgm:spPr/>
      <dgm:t>
        <a:bodyPr/>
        <a:lstStyle/>
        <a:p>
          <a:r>
            <a:rPr lang="en-US" dirty="0"/>
            <a:t>Ratio of numbers to total length </a:t>
          </a:r>
          <a:r>
            <a:rPr lang="en-US" dirty="0" err="1"/>
            <a:t>fullname</a:t>
          </a:r>
          <a:r>
            <a:rPr lang="en-US" dirty="0"/>
            <a:t> 	</a:t>
          </a:r>
        </a:p>
      </dgm:t>
    </dgm:pt>
    <dgm:pt modelId="{D30F806C-E24A-4673-AB3E-86E17551E734}" type="parTrans" cxnId="{50600C80-7514-4FD2-A734-678E78AE0B02}">
      <dgm:prSet/>
      <dgm:spPr/>
      <dgm:t>
        <a:bodyPr/>
        <a:lstStyle/>
        <a:p>
          <a:endParaRPr lang="en-US"/>
        </a:p>
      </dgm:t>
    </dgm:pt>
    <dgm:pt modelId="{1F70B652-A8A1-421E-AC07-4E091904B34F}" type="sibTrans" cxnId="{50600C80-7514-4FD2-A734-678E78AE0B02}">
      <dgm:prSet/>
      <dgm:spPr/>
      <dgm:t>
        <a:bodyPr/>
        <a:lstStyle/>
        <a:p>
          <a:endParaRPr lang="en-US"/>
        </a:p>
      </dgm:t>
    </dgm:pt>
    <dgm:pt modelId="{28C629E0-C26D-43AE-8BA2-34F374132D9B}">
      <dgm:prSet/>
      <dgm:spPr/>
      <dgm:t>
        <a:bodyPr/>
        <a:lstStyle/>
        <a:p>
          <a:r>
            <a:rPr lang="en-US"/>
            <a:t>Name equals username (Yes/No)	</a:t>
          </a:r>
        </a:p>
      </dgm:t>
    </dgm:pt>
    <dgm:pt modelId="{431ED6F6-594A-4049-AC7E-90EA5955816C}" type="parTrans" cxnId="{7E8D6BAF-1FC6-4BBF-A6B3-419EB3C2B6A0}">
      <dgm:prSet/>
      <dgm:spPr/>
      <dgm:t>
        <a:bodyPr/>
        <a:lstStyle/>
        <a:p>
          <a:endParaRPr lang="en-US"/>
        </a:p>
      </dgm:t>
    </dgm:pt>
    <dgm:pt modelId="{06DFDA3F-73B9-4EC4-A37B-EE8D52EEDDE9}" type="sibTrans" cxnId="{7E8D6BAF-1FC6-4BBF-A6B3-419EB3C2B6A0}">
      <dgm:prSet/>
      <dgm:spPr/>
      <dgm:t>
        <a:bodyPr/>
        <a:lstStyle/>
        <a:p>
          <a:endParaRPr lang="en-US"/>
        </a:p>
      </dgm:t>
    </dgm:pt>
    <dgm:pt modelId="{A9676D7A-C7EB-4F56-BE9E-ED2242924DBB}">
      <dgm:prSet/>
      <dgm:spPr/>
      <dgm:t>
        <a:bodyPr/>
        <a:lstStyle/>
        <a:p>
          <a:r>
            <a:rPr lang="en-US" dirty="0"/>
            <a:t>Description length	</a:t>
          </a:r>
        </a:p>
      </dgm:t>
    </dgm:pt>
    <dgm:pt modelId="{B9C0D4E8-37FD-4F10-B5D8-037DB4A07893}" type="parTrans" cxnId="{D958E3C4-1BE4-46EF-B847-74D19DE2361B}">
      <dgm:prSet/>
      <dgm:spPr/>
      <dgm:t>
        <a:bodyPr/>
        <a:lstStyle/>
        <a:p>
          <a:endParaRPr lang="en-US"/>
        </a:p>
      </dgm:t>
    </dgm:pt>
    <dgm:pt modelId="{7DA4D03B-75E3-4F02-BB41-8690F1E2E4D6}" type="sibTrans" cxnId="{D958E3C4-1BE4-46EF-B847-74D19DE2361B}">
      <dgm:prSet/>
      <dgm:spPr/>
      <dgm:t>
        <a:bodyPr/>
        <a:lstStyle/>
        <a:p>
          <a:endParaRPr lang="en-US"/>
        </a:p>
      </dgm:t>
    </dgm:pt>
    <dgm:pt modelId="{6B16C5E0-D96D-4F52-AB52-E0DD0E7A463D}">
      <dgm:prSet/>
      <dgm:spPr/>
      <dgm:t>
        <a:bodyPr/>
        <a:lstStyle/>
        <a:p>
          <a:r>
            <a:rPr lang="en-US" dirty="0"/>
            <a:t>External URL linked (Yes/No)	</a:t>
          </a:r>
        </a:p>
      </dgm:t>
    </dgm:pt>
    <dgm:pt modelId="{6EA16450-693C-407A-8547-ABCE079150DE}" type="parTrans" cxnId="{1108CC9E-C7F6-411D-AAC3-39E372A33156}">
      <dgm:prSet/>
      <dgm:spPr/>
      <dgm:t>
        <a:bodyPr/>
        <a:lstStyle/>
        <a:p>
          <a:endParaRPr lang="en-US"/>
        </a:p>
      </dgm:t>
    </dgm:pt>
    <dgm:pt modelId="{044552BE-01BA-4A6F-80FF-C178DFBD3D98}" type="sibTrans" cxnId="{1108CC9E-C7F6-411D-AAC3-39E372A33156}">
      <dgm:prSet/>
      <dgm:spPr/>
      <dgm:t>
        <a:bodyPr/>
        <a:lstStyle/>
        <a:p>
          <a:endParaRPr lang="en-US"/>
        </a:p>
      </dgm:t>
    </dgm:pt>
    <dgm:pt modelId="{D9C35A07-BA65-4C33-9EF3-EEC7193CF740}">
      <dgm:prSet/>
      <dgm:spPr/>
      <dgm:t>
        <a:bodyPr/>
        <a:lstStyle/>
        <a:p>
          <a:r>
            <a:rPr lang="en-US"/>
            <a:t>Set as Private (Yes/No)	</a:t>
          </a:r>
        </a:p>
      </dgm:t>
    </dgm:pt>
    <dgm:pt modelId="{2F90F512-DE3F-4219-BEDD-EFB827983B68}" type="parTrans" cxnId="{CF342D84-9071-4654-9A39-9421A0A4842C}">
      <dgm:prSet/>
      <dgm:spPr/>
      <dgm:t>
        <a:bodyPr/>
        <a:lstStyle/>
        <a:p>
          <a:endParaRPr lang="en-US"/>
        </a:p>
      </dgm:t>
    </dgm:pt>
    <dgm:pt modelId="{834B33B3-7ABE-4B42-94D8-0F059319A18D}" type="sibTrans" cxnId="{CF342D84-9071-4654-9A39-9421A0A4842C}">
      <dgm:prSet/>
      <dgm:spPr/>
      <dgm:t>
        <a:bodyPr/>
        <a:lstStyle/>
        <a:p>
          <a:endParaRPr lang="en-US"/>
        </a:p>
      </dgm:t>
    </dgm:pt>
    <dgm:pt modelId="{EB4C4B35-7DF3-42EC-B9DD-6B6A822E5587}">
      <dgm:prSet/>
      <dgm:spPr/>
      <dgm:t>
        <a:bodyPr/>
        <a:lstStyle/>
        <a:p>
          <a:r>
            <a:rPr lang="en-US"/>
            <a:t>Number of Posts	</a:t>
          </a:r>
        </a:p>
      </dgm:t>
    </dgm:pt>
    <dgm:pt modelId="{75EDA72F-83EB-4B56-8446-461CDB72FDAF}" type="parTrans" cxnId="{AB706AB0-70CD-42AE-8A1F-32F4ACB5F757}">
      <dgm:prSet/>
      <dgm:spPr/>
      <dgm:t>
        <a:bodyPr/>
        <a:lstStyle/>
        <a:p>
          <a:endParaRPr lang="en-US"/>
        </a:p>
      </dgm:t>
    </dgm:pt>
    <dgm:pt modelId="{5CF480AD-D98D-45BD-93A6-7BE749A040DD}" type="sibTrans" cxnId="{AB706AB0-70CD-42AE-8A1F-32F4ACB5F757}">
      <dgm:prSet/>
      <dgm:spPr/>
      <dgm:t>
        <a:bodyPr/>
        <a:lstStyle/>
        <a:p>
          <a:endParaRPr lang="en-US"/>
        </a:p>
      </dgm:t>
    </dgm:pt>
    <dgm:pt modelId="{BE0C8433-6080-42B4-B2EB-816EB6875581}">
      <dgm:prSet/>
      <dgm:spPr/>
      <dgm:t>
        <a:bodyPr/>
        <a:lstStyle/>
        <a:p>
          <a:r>
            <a:rPr lang="en-US"/>
            <a:t>Number of Followers	</a:t>
          </a:r>
        </a:p>
      </dgm:t>
    </dgm:pt>
    <dgm:pt modelId="{8984F6A1-297F-4790-8976-A8103C9FC55A}" type="parTrans" cxnId="{22CE1C5C-2FE9-49CF-B124-5CCDD31B776D}">
      <dgm:prSet/>
      <dgm:spPr/>
      <dgm:t>
        <a:bodyPr/>
        <a:lstStyle/>
        <a:p>
          <a:endParaRPr lang="en-US"/>
        </a:p>
      </dgm:t>
    </dgm:pt>
    <dgm:pt modelId="{DE1DAFFF-6591-4C30-9054-70A1BC4ED083}" type="sibTrans" cxnId="{22CE1C5C-2FE9-49CF-B124-5CCDD31B776D}">
      <dgm:prSet/>
      <dgm:spPr/>
      <dgm:t>
        <a:bodyPr/>
        <a:lstStyle/>
        <a:p>
          <a:endParaRPr lang="en-US"/>
        </a:p>
      </dgm:t>
    </dgm:pt>
    <dgm:pt modelId="{FC793929-6936-45AA-8A06-997A4722B682}">
      <dgm:prSet/>
      <dgm:spPr/>
      <dgm:t>
        <a:bodyPr/>
        <a:lstStyle/>
        <a:p>
          <a:r>
            <a:rPr lang="en-US"/>
            <a:t>Number of Follows</a:t>
          </a:r>
        </a:p>
      </dgm:t>
    </dgm:pt>
    <dgm:pt modelId="{CB2C7107-6953-4951-9B03-360AC1B5E96D}" type="parTrans" cxnId="{165DE0B7-978B-4CD5-8FA4-BC1E8740C8EB}">
      <dgm:prSet/>
      <dgm:spPr/>
      <dgm:t>
        <a:bodyPr/>
        <a:lstStyle/>
        <a:p>
          <a:endParaRPr lang="en-US"/>
        </a:p>
      </dgm:t>
    </dgm:pt>
    <dgm:pt modelId="{742152A0-22E7-42ED-A8FE-428A8449F093}" type="sibTrans" cxnId="{165DE0B7-978B-4CD5-8FA4-BC1E8740C8EB}">
      <dgm:prSet/>
      <dgm:spPr/>
      <dgm:t>
        <a:bodyPr/>
        <a:lstStyle/>
        <a:p>
          <a:endParaRPr lang="en-US"/>
        </a:p>
      </dgm:t>
    </dgm:pt>
    <dgm:pt modelId="{25C00C95-6B3E-41F9-A729-48FD3DF6F8BE}" type="pres">
      <dgm:prSet presAssocID="{1C370CF8-109D-4513-86B3-B2B44FFF8B7C}" presName="linear" presStyleCnt="0">
        <dgm:presLayoutVars>
          <dgm:animLvl val="lvl"/>
          <dgm:resizeHandles val="exact"/>
        </dgm:presLayoutVars>
      </dgm:prSet>
      <dgm:spPr/>
    </dgm:pt>
    <dgm:pt modelId="{661C2358-C4C0-41A5-A352-F601A9E8AF67}" type="pres">
      <dgm:prSet presAssocID="{8DA7F108-D8DC-4308-99D4-C3393AE7247C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3EBB0ABB-6157-4A47-A6C5-ABF5E47CE6E5}" type="pres">
      <dgm:prSet presAssocID="{31AF5122-6CDB-422E-BF04-0CB8C6F9A06D}" presName="spacer" presStyleCnt="0"/>
      <dgm:spPr/>
    </dgm:pt>
    <dgm:pt modelId="{26E5682D-35B5-440E-8E01-C89B732F9B27}" type="pres">
      <dgm:prSet presAssocID="{DC01DAF6-620B-4B14-A2CA-4F98BB9F6118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16C51CD2-734F-40FE-8B17-0C8DE57B5137}" type="pres">
      <dgm:prSet presAssocID="{15C561B2-14F5-4ECF-883F-20804E1230AC}" presName="spacer" presStyleCnt="0"/>
      <dgm:spPr/>
    </dgm:pt>
    <dgm:pt modelId="{4271B38E-CDE1-42C8-BA42-BC7B20E0D926}" type="pres">
      <dgm:prSet presAssocID="{F6AE97F7-EBE1-4133-AAE1-1ED0554C2673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4E58ED47-7E74-49FB-BA95-31CA1AAF1A76}" type="pres">
      <dgm:prSet presAssocID="{E4AED10E-E9E8-4329-8658-AFB216A3ECD0}" presName="spacer" presStyleCnt="0"/>
      <dgm:spPr/>
    </dgm:pt>
    <dgm:pt modelId="{86951E1A-3C59-489E-9C9E-9AAA56DC9B75}" type="pres">
      <dgm:prSet presAssocID="{AD63B68B-74A3-451C-95A6-BBF3A29C9B68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4FBB7CB8-2766-4F08-9ADF-48B4A9CFF9A8}" type="pres">
      <dgm:prSet presAssocID="{1F70B652-A8A1-421E-AC07-4E091904B34F}" presName="spacer" presStyleCnt="0"/>
      <dgm:spPr/>
    </dgm:pt>
    <dgm:pt modelId="{F9E26949-2CDB-40EE-80B4-CAE9518805BA}" type="pres">
      <dgm:prSet presAssocID="{28C629E0-C26D-43AE-8BA2-34F374132D9B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74465F75-AF1C-401F-8993-7AAF0A2BE6A3}" type="pres">
      <dgm:prSet presAssocID="{06DFDA3F-73B9-4EC4-A37B-EE8D52EEDDE9}" presName="spacer" presStyleCnt="0"/>
      <dgm:spPr/>
    </dgm:pt>
    <dgm:pt modelId="{3521CA4C-E553-42CB-9AB8-7562654E4EC0}" type="pres">
      <dgm:prSet presAssocID="{A9676D7A-C7EB-4F56-BE9E-ED2242924DBB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A39AC9C3-1DDC-4691-A52D-4827A91DFA3B}" type="pres">
      <dgm:prSet presAssocID="{7DA4D03B-75E3-4F02-BB41-8690F1E2E4D6}" presName="spacer" presStyleCnt="0"/>
      <dgm:spPr/>
    </dgm:pt>
    <dgm:pt modelId="{7DB674A9-B61B-4D7A-A679-994F64592B76}" type="pres">
      <dgm:prSet presAssocID="{6B16C5E0-D96D-4F52-AB52-E0DD0E7A463D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8C950DEE-B01E-4E02-898E-02F6E93798C0}" type="pres">
      <dgm:prSet presAssocID="{044552BE-01BA-4A6F-80FF-C178DFBD3D98}" presName="spacer" presStyleCnt="0"/>
      <dgm:spPr/>
    </dgm:pt>
    <dgm:pt modelId="{88DA0E2F-CFCF-4644-8E41-714007C46FCD}" type="pres">
      <dgm:prSet presAssocID="{D9C35A07-BA65-4C33-9EF3-EEC7193CF740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B842FF5D-1EC0-46CC-89C2-BE468E7F9476}" type="pres">
      <dgm:prSet presAssocID="{834B33B3-7ABE-4B42-94D8-0F059319A18D}" presName="spacer" presStyleCnt="0"/>
      <dgm:spPr/>
    </dgm:pt>
    <dgm:pt modelId="{6557BC65-14ED-4225-83E8-76FE51292695}" type="pres">
      <dgm:prSet presAssocID="{EB4C4B35-7DF3-42EC-B9DD-6B6A822E5587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F6E29AE2-7E50-4160-974A-0744B64758F8}" type="pres">
      <dgm:prSet presAssocID="{5CF480AD-D98D-45BD-93A6-7BE749A040DD}" presName="spacer" presStyleCnt="0"/>
      <dgm:spPr/>
    </dgm:pt>
    <dgm:pt modelId="{EE220126-8C5E-4704-9C7A-096331171E06}" type="pres">
      <dgm:prSet presAssocID="{BE0C8433-6080-42B4-B2EB-816EB6875581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A9F649D6-4A57-4A4B-9A06-C011B6C85821}" type="pres">
      <dgm:prSet presAssocID="{DE1DAFFF-6591-4C30-9054-70A1BC4ED083}" presName="spacer" presStyleCnt="0"/>
      <dgm:spPr/>
    </dgm:pt>
    <dgm:pt modelId="{9E20B7DE-4344-4F5C-9DB1-745F5A9E8884}" type="pres">
      <dgm:prSet presAssocID="{FC793929-6936-45AA-8A06-997A4722B682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BD73ED0B-C2D7-46AA-B3C5-6615CC5826CF}" type="presOf" srcId="{DC01DAF6-620B-4B14-A2CA-4F98BB9F6118}" destId="{26E5682D-35B5-440E-8E01-C89B732F9B27}" srcOrd="0" destOrd="0" presId="urn:microsoft.com/office/officeart/2005/8/layout/vList2"/>
    <dgm:cxn modelId="{59ABE315-F80B-4220-8936-A3851F1108FE}" srcId="{1C370CF8-109D-4513-86B3-B2B44FFF8B7C}" destId="{DC01DAF6-620B-4B14-A2CA-4F98BB9F6118}" srcOrd="1" destOrd="0" parTransId="{5CDC3D84-8DA4-4AC7-B96A-D4BD03E3E607}" sibTransId="{15C561B2-14F5-4ECF-883F-20804E1230AC}"/>
    <dgm:cxn modelId="{8C68A535-B686-44D3-921A-C3F592404449}" srcId="{1C370CF8-109D-4513-86B3-B2B44FFF8B7C}" destId="{F6AE97F7-EBE1-4133-AAE1-1ED0554C2673}" srcOrd="2" destOrd="0" parTransId="{7F1576CF-C6F3-4A6C-B4E7-6BB5F039EEEE}" sibTransId="{E4AED10E-E9E8-4329-8658-AFB216A3ECD0}"/>
    <dgm:cxn modelId="{9DD80139-2C0C-4F47-A37E-4DCEBB3920EA}" type="presOf" srcId="{FC793929-6936-45AA-8A06-997A4722B682}" destId="{9E20B7DE-4344-4F5C-9DB1-745F5A9E8884}" srcOrd="0" destOrd="0" presId="urn:microsoft.com/office/officeart/2005/8/layout/vList2"/>
    <dgm:cxn modelId="{22CE1C5C-2FE9-49CF-B124-5CCDD31B776D}" srcId="{1C370CF8-109D-4513-86B3-B2B44FFF8B7C}" destId="{BE0C8433-6080-42B4-B2EB-816EB6875581}" srcOrd="9" destOrd="0" parTransId="{8984F6A1-297F-4790-8976-A8103C9FC55A}" sibTransId="{DE1DAFFF-6591-4C30-9054-70A1BC4ED083}"/>
    <dgm:cxn modelId="{8885E15C-178B-4A6F-87E5-19CB25F2D16A}" type="presOf" srcId="{BE0C8433-6080-42B4-B2EB-816EB6875581}" destId="{EE220126-8C5E-4704-9C7A-096331171E06}" srcOrd="0" destOrd="0" presId="urn:microsoft.com/office/officeart/2005/8/layout/vList2"/>
    <dgm:cxn modelId="{3D6F3962-D103-4B54-9329-314AC13DBA13}" type="presOf" srcId="{AD63B68B-74A3-451C-95A6-BBF3A29C9B68}" destId="{86951E1A-3C59-489E-9C9E-9AAA56DC9B75}" srcOrd="0" destOrd="0" presId="urn:microsoft.com/office/officeart/2005/8/layout/vList2"/>
    <dgm:cxn modelId="{887E4A43-BE81-4D20-BDA9-0207ABC3C110}" srcId="{1C370CF8-109D-4513-86B3-B2B44FFF8B7C}" destId="{8DA7F108-D8DC-4308-99D4-C3393AE7247C}" srcOrd="0" destOrd="0" parTransId="{911EA662-E685-4F8B-AA26-A6E6EF0F0375}" sibTransId="{31AF5122-6CDB-422E-BF04-0CB8C6F9A06D}"/>
    <dgm:cxn modelId="{3FC11448-6158-499B-8050-2FAE82CA021D}" type="presOf" srcId="{A9676D7A-C7EB-4F56-BE9E-ED2242924DBB}" destId="{3521CA4C-E553-42CB-9AB8-7562654E4EC0}" srcOrd="0" destOrd="0" presId="urn:microsoft.com/office/officeart/2005/8/layout/vList2"/>
    <dgm:cxn modelId="{372E2D50-B3A1-4BE8-A381-276D5E581784}" type="presOf" srcId="{EB4C4B35-7DF3-42EC-B9DD-6B6A822E5587}" destId="{6557BC65-14ED-4225-83E8-76FE51292695}" srcOrd="0" destOrd="0" presId="urn:microsoft.com/office/officeart/2005/8/layout/vList2"/>
    <dgm:cxn modelId="{10562251-C3E1-40B2-97C9-3BFD69AF21D7}" type="presOf" srcId="{8DA7F108-D8DC-4308-99D4-C3393AE7247C}" destId="{661C2358-C4C0-41A5-A352-F601A9E8AF67}" srcOrd="0" destOrd="0" presId="urn:microsoft.com/office/officeart/2005/8/layout/vList2"/>
    <dgm:cxn modelId="{9C2DF55A-8E53-4034-BD52-4AB933B7BD3B}" type="presOf" srcId="{28C629E0-C26D-43AE-8BA2-34F374132D9B}" destId="{F9E26949-2CDB-40EE-80B4-CAE9518805BA}" srcOrd="0" destOrd="0" presId="urn:microsoft.com/office/officeart/2005/8/layout/vList2"/>
    <dgm:cxn modelId="{50600C80-7514-4FD2-A734-678E78AE0B02}" srcId="{1C370CF8-109D-4513-86B3-B2B44FFF8B7C}" destId="{AD63B68B-74A3-451C-95A6-BBF3A29C9B68}" srcOrd="3" destOrd="0" parTransId="{D30F806C-E24A-4673-AB3E-86E17551E734}" sibTransId="{1F70B652-A8A1-421E-AC07-4E091904B34F}"/>
    <dgm:cxn modelId="{CF342D84-9071-4654-9A39-9421A0A4842C}" srcId="{1C370CF8-109D-4513-86B3-B2B44FFF8B7C}" destId="{D9C35A07-BA65-4C33-9EF3-EEC7193CF740}" srcOrd="7" destOrd="0" parTransId="{2F90F512-DE3F-4219-BEDD-EFB827983B68}" sibTransId="{834B33B3-7ABE-4B42-94D8-0F059319A18D}"/>
    <dgm:cxn modelId="{EDC95784-AD38-4AEE-A29C-D1B02AD3A751}" type="presOf" srcId="{D9C35A07-BA65-4C33-9EF3-EEC7193CF740}" destId="{88DA0E2F-CFCF-4644-8E41-714007C46FCD}" srcOrd="0" destOrd="0" presId="urn:microsoft.com/office/officeart/2005/8/layout/vList2"/>
    <dgm:cxn modelId="{1108CC9E-C7F6-411D-AAC3-39E372A33156}" srcId="{1C370CF8-109D-4513-86B3-B2B44FFF8B7C}" destId="{6B16C5E0-D96D-4F52-AB52-E0DD0E7A463D}" srcOrd="6" destOrd="0" parTransId="{6EA16450-693C-407A-8547-ABCE079150DE}" sibTransId="{044552BE-01BA-4A6F-80FF-C178DFBD3D98}"/>
    <dgm:cxn modelId="{880AE5A9-2B6E-408A-8D3E-EF10D08D7154}" type="presOf" srcId="{6B16C5E0-D96D-4F52-AB52-E0DD0E7A463D}" destId="{7DB674A9-B61B-4D7A-A679-994F64592B76}" srcOrd="0" destOrd="0" presId="urn:microsoft.com/office/officeart/2005/8/layout/vList2"/>
    <dgm:cxn modelId="{7E8D6BAF-1FC6-4BBF-A6B3-419EB3C2B6A0}" srcId="{1C370CF8-109D-4513-86B3-B2B44FFF8B7C}" destId="{28C629E0-C26D-43AE-8BA2-34F374132D9B}" srcOrd="4" destOrd="0" parTransId="{431ED6F6-594A-4049-AC7E-90EA5955816C}" sibTransId="{06DFDA3F-73B9-4EC4-A37B-EE8D52EEDDE9}"/>
    <dgm:cxn modelId="{AB706AB0-70CD-42AE-8A1F-32F4ACB5F757}" srcId="{1C370CF8-109D-4513-86B3-B2B44FFF8B7C}" destId="{EB4C4B35-7DF3-42EC-B9DD-6B6A822E5587}" srcOrd="8" destOrd="0" parTransId="{75EDA72F-83EB-4B56-8446-461CDB72FDAF}" sibTransId="{5CF480AD-D98D-45BD-93A6-7BE749A040DD}"/>
    <dgm:cxn modelId="{165DE0B7-978B-4CD5-8FA4-BC1E8740C8EB}" srcId="{1C370CF8-109D-4513-86B3-B2B44FFF8B7C}" destId="{FC793929-6936-45AA-8A06-997A4722B682}" srcOrd="10" destOrd="0" parTransId="{CB2C7107-6953-4951-9B03-360AC1B5E96D}" sibTransId="{742152A0-22E7-42ED-A8FE-428A8449F093}"/>
    <dgm:cxn modelId="{D958E3C4-1BE4-46EF-B847-74D19DE2361B}" srcId="{1C370CF8-109D-4513-86B3-B2B44FFF8B7C}" destId="{A9676D7A-C7EB-4F56-BE9E-ED2242924DBB}" srcOrd="5" destOrd="0" parTransId="{B9C0D4E8-37FD-4F10-B5D8-037DB4A07893}" sibTransId="{7DA4D03B-75E3-4F02-BB41-8690F1E2E4D6}"/>
    <dgm:cxn modelId="{02D34DD8-9B75-4A27-ACE6-8ADB08C0E2F6}" type="presOf" srcId="{1C370CF8-109D-4513-86B3-B2B44FFF8B7C}" destId="{25C00C95-6B3E-41F9-A729-48FD3DF6F8BE}" srcOrd="0" destOrd="0" presId="urn:microsoft.com/office/officeart/2005/8/layout/vList2"/>
    <dgm:cxn modelId="{CE041EFC-BF0B-41ED-97F0-F452F4C4DC2A}" type="presOf" srcId="{F6AE97F7-EBE1-4133-AAE1-1ED0554C2673}" destId="{4271B38E-CDE1-42C8-BA42-BC7B20E0D926}" srcOrd="0" destOrd="0" presId="urn:microsoft.com/office/officeart/2005/8/layout/vList2"/>
    <dgm:cxn modelId="{19BCCE81-FBD7-4891-8C97-8567F3F27DAC}" type="presParOf" srcId="{25C00C95-6B3E-41F9-A729-48FD3DF6F8BE}" destId="{661C2358-C4C0-41A5-A352-F601A9E8AF67}" srcOrd="0" destOrd="0" presId="urn:microsoft.com/office/officeart/2005/8/layout/vList2"/>
    <dgm:cxn modelId="{26B63B88-9528-4B9E-A9F1-864952937548}" type="presParOf" srcId="{25C00C95-6B3E-41F9-A729-48FD3DF6F8BE}" destId="{3EBB0ABB-6157-4A47-A6C5-ABF5E47CE6E5}" srcOrd="1" destOrd="0" presId="urn:microsoft.com/office/officeart/2005/8/layout/vList2"/>
    <dgm:cxn modelId="{9AE4B762-6B4B-45FB-8AFB-99C13DE676A2}" type="presParOf" srcId="{25C00C95-6B3E-41F9-A729-48FD3DF6F8BE}" destId="{26E5682D-35B5-440E-8E01-C89B732F9B27}" srcOrd="2" destOrd="0" presId="urn:microsoft.com/office/officeart/2005/8/layout/vList2"/>
    <dgm:cxn modelId="{D10E2B23-E5F6-4E97-B982-06BA4791D66F}" type="presParOf" srcId="{25C00C95-6B3E-41F9-A729-48FD3DF6F8BE}" destId="{16C51CD2-734F-40FE-8B17-0C8DE57B5137}" srcOrd="3" destOrd="0" presId="urn:microsoft.com/office/officeart/2005/8/layout/vList2"/>
    <dgm:cxn modelId="{22F73C29-A553-41FB-9825-26E27DCE32C7}" type="presParOf" srcId="{25C00C95-6B3E-41F9-A729-48FD3DF6F8BE}" destId="{4271B38E-CDE1-42C8-BA42-BC7B20E0D926}" srcOrd="4" destOrd="0" presId="urn:microsoft.com/office/officeart/2005/8/layout/vList2"/>
    <dgm:cxn modelId="{E1691BF6-2AF2-4231-881D-CFA929C31653}" type="presParOf" srcId="{25C00C95-6B3E-41F9-A729-48FD3DF6F8BE}" destId="{4E58ED47-7E74-49FB-BA95-31CA1AAF1A76}" srcOrd="5" destOrd="0" presId="urn:microsoft.com/office/officeart/2005/8/layout/vList2"/>
    <dgm:cxn modelId="{0347B68F-5A49-4D61-B80D-0517FAE2C981}" type="presParOf" srcId="{25C00C95-6B3E-41F9-A729-48FD3DF6F8BE}" destId="{86951E1A-3C59-489E-9C9E-9AAA56DC9B75}" srcOrd="6" destOrd="0" presId="urn:microsoft.com/office/officeart/2005/8/layout/vList2"/>
    <dgm:cxn modelId="{C843E814-7F09-4957-9278-0469BBA473F7}" type="presParOf" srcId="{25C00C95-6B3E-41F9-A729-48FD3DF6F8BE}" destId="{4FBB7CB8-2766-4F08-9ADF-48B4A9CFF9A8}" srcOrd="7" destOrd="0" presId="urn:microsoft.com/office/officeart/2005/8/layout/vList2"/>
    <dgm:cxn modelId="{276FE36E-3261-4984-847F-576503E49682}" type="presParOf" srcId="{25C00C95-6B3E-41F9-A729-48FD3DF6F8BE}" destId="{F9E26949-2CDB-40EE-80B4-CAE9518805BA}" srcOrd="8" destOrd="0" presId="urn:microsoft.com/office/officeart/2005/8/layout/vList2"/>
    <dgm:cxn modelId="{0AA91538-FA9C-4337-AB09-3264D50A6563}" type="presParOf" srcId="{25C00C95-6B3E-41F9-A729-48FD3DF6F8BE}" destId="{74465F75-AF1C-401F-8993-7AAF0A2BE6A3}" srcOrd="9" destOrd="0" presId="urn:microsoft.com/office/officeart/2005/8/layout/vList2"/>
    <dgm:cxn modelId="{BB3EDAD0-F2D3-47FE-BB7B-9DAC5C89DBAC}" type="presParOf" srcId="{25C00C95-6B3E-41F9-A729-48FD3DF6F8BE}" destId="{3521CA4C-E553-42CB-9AB8-7562654E4EC0}" srcOrd="10" destOrd="0" presId="urn:microsoft.com/office/officeart/2005/8/layout/vList2"/>
    <dgm:cxn modelId="{E0967D5C-4341-4854-B40A-1224F553460A}" type="presParOf" srcId="{25C00C95-6B3E-41F9-A729-48FD3DF6F8BE}" destId="{A39AC9C3-1DDC-4691-A52D-4827A91DFA3B}" srcOrd="11" destOrd="0" presId="urn:microsoft.com/office/officeart/2005/8/layout/vList2"/>
    <dgm:cxn modelId="{4864C222-0E50-4492-B2C1-BCD69E40C613}" type="presParOf" srcId="{25C00C95-6B3E-41F9-A729-48FD3DF6F8BE}" destId="{7DB674A9-B61B-4D7A-A679-994F64592B76}" srcOrd="12" destOrd="0" presId="urn:microsoft.com/office/officeart/2005/8/layout/vList2"/>
    <dgm:cxn modelId="{7A5D0E3C-1F0C-4A9A-BBE3-16463CF914FE}" type="presParOf" srcId="{25C00C95-6B3E-41F9-A729-48FD3DF6F8BE}" destId="{8C950DEE-B01E-4E02-898E-02F6E93798C0}" srcOrd="13" destOrd="0" presId="urn:microsoft.com/office/officeart/2005/8/layout/vList2"/>
    <dgm:cxn modelId="{BD89902E-FD0B-4148-8B78-B93F4700ED5E}" type="presParOf" srcId="{25C00C95-6B3E-41F9-A729-48FD3DF6F8BE}" destId="{88DA0E2F-CFCF-4644-8E41-714007C46FCD}" srcOrd="14" destOrd="0" presId="urn:microsoft.com/office/officeart/2005/8/layout/vList2"/>
    <dgm:cxn modelId="{B97349B7-6E9D-43F0-93A2-000C5EF6DCCB}" type="presParOf" srcId="{25C00C95-6B3E-41F9-A729-48FD3DF6F8BE}" destId="{B842FF5D-1EC0-46CC-89C2-BE468E7F9476}" srcOrd="15" destOrd="0" presId="urn:microsoft.com/office/officeart/2005/8/layout/vList2"/>
    <dgm:cxn modelId="{63BE4547-542D-4959-ABDC-85CC67836EE2}" type="presParOf" srcId="{25C00C95-6B3E-41F9-A729-48FD3DF6F8BE}" destId="{6557BC65-14ED-4225-83E8-76FE51292695}" srcOrd="16" destOrd="0" presId="urn:microsoft.com/office/officeart/2005/8/layout/vList2"/>
    <dgm:cxn modelId="{0D4937C1-AC2A-4A8B-8CB3-FABA61A4E275}" type="presParOf" srcId="{25C00C95-6B3E-41F9-A729-48FD3DF6F8BE}" destId="{F6E29AE2-7E50-4160-974A-0744B64758F8}" srcOrd="17" destOrd="0" presId="urn:microsoft.com/office/officeart/2005/8/layout/vList2"/>
    <dgm:cxn modelId="{0B61E7F4-A141-46BB-98FD-F7214495A4D8}" type="presParOf" srcId="{25C00C95-6B3E-41F9-A729-48FD3DF6F8BE}" destId="{EE220126-8C5E-4704-9C7A-096331171E06}" srcOrd="18" destOrd="0" presId="urn:microsoft.com/office/officeart/2005/8/layout/vList2"/>
    <dgm:cxn modelId="{8C7C334A-35D5-4BE9-AA5F-EED4F198C252}" type="presParOf" srcId="{25C00C95-6B3E-41F9-A729-48FD3DF6F8BE}" destId="{A9F649D6-4A57-4A4B-9A06-C011B6C85821}" srcOrd="19" destOrd="0" presId="urn:microsoft.com/office/officeart/2005/8/layout/vList2"/>
    <dgm:cxn modelId="{C85749DC-7251-411E-BB5A-7C9D127B5254}" type="presParOf" srcId="{25C00C95-6B3E-41F9-A729-48FD3DF6F8BE}" destId="{9E20B7DE-4344-4F5C-9DB1-745F5A9E8884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6A83A1-6173-41E1-BE9E-90DBFC1D631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6653B9-A5A3-4B51-B22E-3DD25DD9506A}">
      <dgm:prSet/>
      <dgm:spPr/>
      <dgm:t>
        <a:bodyPr/>
        <a:lstStyle/>
        <a:p>
          <a:r>
            <a:rPr lang="en-US" b="0" dirty="0"/>
            <a:t>Binary</a:t>
          </a:r>
          <a:r>
            <a:rPr lang="en-US" dirty="0"/>
            <a:t> Classification Problem</a:t>
          </a:r>
        </a:p>
      </dgm:t>
    </dgm:pt>
    <dgm:pt modelId="{48367088-DF69-45B3-B278-CBEB52E754DD}" type="parTrans" cxnId="{D855B130-BD1D-4864-ABDA-F843FB46ACAB}">
      <dgm:prSet/>
      <dgm:spPr/>
      <dgm:t>
        <a:bodyPr/>
        <a:lstStyle/>
        <a:p>
          <a:endParaRPr lang="en-US"/>
        </a:p>
      </dgm:t>
    </dgm:pt>
    <dgm:pt modelId="{C119A240-4235-4084-A86F-D66AC6C2E51B}" type="sibTrans" cxnId="{D855B130-BD1D-4864-ABDA-F843FB46ACAB}">
      <dgm:prSet/>
      <dgm:spPr/>
      <dgm:t>
        <a:bodyPr/>
        <a:lstStyle/>
        <a:p>
          <a:endParaRPr lang="en-US"/>
        </a:p>
      </dgm:t>
    </dgm:pt>
    <dgm:pt modelId="{16DE1B0C-1656-4C1E-A87B-3FDAC2DE57CE}">
      <dgm:prSet/>
      <dgm:spPr/>
      <dgm:t>
        <a:bodyPr/>
        <a:lstStyle/>
        <a:p>
          <a:r>
            <a:rPr lang="en-US" dirty="0"/>
            <a:t>Machine Learning Method </a:t>
          </a:r>
        </a:p>
      </dgm:t>
    </dgm:pt>
    <dgm:pt modelId="{A41F7C99-4ADB-46E8-8EC1-4130C41C8410}" type="parTrans" cxnId="{234AC9D6-57D3-40FB-9C21-9204A2567A75}">
      <dgm:prSet/>
      <dgm:spPr/>
      <dgm:t>
        <a:bodyPr/>
        <a:lstStyle/>
        <a:p>
          <a:endParaRPr lang="en-US"/>
        </a:p>
      </dgm:t>
    </dgm:pt>
    <dgm:pt modelId="{ECAD918B-4D3F-4B3D-93DC-EA5E682FF57B}" type="sibTrans" cxnId="{234AC9D6-57D3-40FB-9C21-9204A2567A75}">
      <dgm:prSet/>
      <dgm:spPr/>
      <dgm:t>
        <a:bodyPr/>
        <a:lstStyle/>
        <a:p>
          <a:endParaRPr lang="en-US"/>
        </a:p>
      </dgm:t>
    </dgm:pt>
    <dgm:pt modelId="{7FE56B81-5AAE-4380-BB7A-C4C68AE92FD3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BB530766-C783-486D-9274-CFFF2D926137}" type="parTrans" cxnId="{A44481D6-71B7-4E59-90A2-1BFCF246522E}">
      <dgm:prSet/>
      <dgm:spPr/>
      <dgm:t>
        <a:bodyPr/>
        <a:lstStyle/>
        <a:p>
          <a:endParaRPr lang="en-US"/>
        </a:p>
      </dgm:t>
    </dgm:pt>
    <dgm:pt modelId="{CBD8B145-322C-43BE-90D4-C0A427DC2505}" type="sibTrans" cxnId="{A44481D6-71B7-4E59-90A2-1BFCF246522E}">
      <dgm:prSet/>
      <dgm:spPr/>
      <dgm:t>
        <a:bodyPr/>
        <a:lstStyle/>
        <a:p>
          <a:endParaRPr lang="en-US"/>
        </a:p>
      </dgm:t>
    </dgm:pt>
    <dgm:pt modelId="{F7447F02-9246-48E7-A5F0-A88941B40DBA}">
      <dgm:prSet/>
      <dgm:spPr/>
      <dgm:t>
        <a:bodyPr/>
        <a:lstStyle/>
        <a:p>
          <a:r>
            <a:rPr lang="en-US"/>
            <a:t>Ridge</a:t>
          </a:r>
        </a:p>
      </dgm:t>
    </dgm:pt>
    <dgm:pt modelId="{BA7DFFA3-A18E-45D1-A33B-8FC86871A143}" type="parTrans" cxnId="{10A0FEA5-8881-4C6D-8E5D-989ECB80D44B}">
      <dgm:prSet/>
      <dgm:spPr/>
      <dgm:t>
        <a:bodyPr/>
        <a:lstStyle/>
        <a:p>
          <a:endParaRPr lang="en-US"/>
        </a:p>
      </dgm:t>
    </dgm:pt>
    <dgm:pt modelId="{FA9D6FB1-2A0F-439B-8563-0FC7070C121D}" type="sibTrans" cxnId="{10A0FEA5-8881-4C6D-8E5D-989ECB80D44B}">
      <dgm:prSet/>
      <dgm:spPr/>
      <dgm:t>
        <a:bodyPr/>
        <a:lstStyle/>
        <a:p>
          <a:endParaRPr lang="en-US"/>
        </a:p>
      </dgm:t>
    </dgm:pt>
    <dgm:pt modelId="{CBB33A28-E199-4ED4-9570-5392CEF723EA}">
      <dgm:prSet/>
      <dgm:spPr/>
      <dgm:t>
        <a:bodyPr/>
        <a:lstStyle/>
        <a:p>
          <a:r>
            <a:rPr lang="en-US"/>
            <a:t>Lasso</a:t>
          </a:r>
        </a:p>
      </dgm:t>
    </dgm:pt>
    <dgm:pt modelId="{C2CDF4D0-C7DE-476F-B339-1595BC1B041A}" type="parTrans" cxnId="{ECA75BB1-E34A-46AC-B5EA-43260E2D92EC}">
      <dgm:prSet/>
      <dgm:spPr/>
      <dgm:t>
        <a:bodyPr/>
        <a:lstStyle/>
        <a:p>
          <a:endParaRPr lang="en-US"/>
        </a:p>
      </dgm:t>
    </dgm:pt>
    <dgm:pt modelId="{0C4C3DD9-5147-49C6-BE7F-C126C3EE79B1}" type="sibTrans" cxnId="{ECA75BB1-E34A-46AC-B5EA-43260E2D92EC}">
      <dgm:prSet/>
      <dgm:spPr/>
      <dgm:t>
        <a:bodyPr/>
        <a:lstStyle/>
        <a:p>
          <a:endParaRPr lang="en-US"/>
        </a:p>
      </dgm:t>
    </dgm:pt>
    <dgm:pt modelId="{023C3F07-4851-409A-9687-C352744550B0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69E9B2F4-0833-4082-924C-2C287B675C7E}" type="parTrans" cxnId="{59182C88-2FAC-4C17-8CDC-A4B6B49F9B47}">
      <dgm:prSet/>
      <dgm:spPr/>
      <dgm:t>
        <a:bodyPr/>
        <a:lstStyle/>
        <a:p>
          <a:endParaRPr lang="en-US"/>
        </a:p>
      </dgm:t>
    </dgm:pt>
    <dgm:pt modelId="{64B66C4B-3330-43B3-91A8-D56F002B72B7}" type="sibTrans" cxnId="{59182C88-2FAC-4C17-8CDC-A4B6B49F9B47}">
      <dgm:prSet/>
      <dgm:spPr/>
      <dgm:t>
        <a:bodyPr/>
        <a:lstStyle/>
        <a:p>
          <a:endParaRPr lang="en-US"/>
        </a:p>
      </dgm:t>
    </dgm:pt>
    <dgm:pt modelId="{4DB7ACDF-D503-46A6-AEE0-6B15DA2990E5}">
      <dgm:prSet/>
      <dgm:spPr/>
      <dgm:t>
        <a:bodyPr/>
        <a:lstStyle/>
        <a:p>
          <a:r>
            <a:rPr lang="en-US" dirty="0"/>
            <a:t>Feature Engineering </a:t>
          </a:r>
        </a:p>
      </dgm:t>
    </dgm:pt>
    <dgm:pt modelId="{6EE1072C-8DA4-443E-9A59-0E606C52D9CB}" type="parTrans" cxnId="{0D849C5C-BD40-435D-A8C0-E50AE2D05A24}">
      <dgm:prSet/>
      <dgm:spPr/>
      <dgm:t>
        <a:bodyPr/>
        <a:lstStyle/>
        <a:p>
          <a:endParaRPr lang="en-US"/>
        </a:p>
      </dgm:t>
    </dgm:pt>
    <dgm:pt modelId="{7BD23276-DA72-4CA0-8FE1-CB3E2680A95C}" type="sibTrans" cxnId="{0D849C5C-BD40-435D-A8C0-E50AE2D05A24}">
      <dgm:prSet/>
      <dgm:spPr/>
      <dgm:t>
        <a:bodyPr/>
        <a:lstStyle/>
        <a:p>
          <a:endParaRPr lang="en-US"/>
        </a:p>
      </dgm:t>
    </dgm:pt>
    <dgm:pt modelId="{1A06444D-D398-4DA4-95B7-66E1205BD63B}">
      <dgm:prSet/>
      <dgm:spPr/>
      <dgm:t>
        <a:bodyPr/>
        <a:lstStyle/>
        <a:p>
          <a:r>
            <a:rPr lang="en-US"/>
            <a:t>Removed low-importance features</a:t>
          </a:r>
        </a:p>
      </dgm:t>
    </dgm:pt>
    <dgm:pt modelId="{5B560AD3-3DDC-4531-A4E2-CB5770AB9DAA}" type="parTrans" cxnId="{0775E761-1BAD-43CF-9B28-A09EF24FF2A8}">
      <dgm:prSet/>
      <dgm:spPr/>
      <dgm:t>
        <a:bodyPr/>
        <a:lstStyle/>
        <a:p>
          <a:endParaRPr lang="en-US"/>
        </a:p>
      </dgm:t>
    </dgm:pt>
    <dgm:pt modelId="{7ED78F9C-1196-434E-9F5C-C07D629BF6D1}" type="sibTrans" cxnId="{0775E761-1BAD-43CF-9B28-A09EF24FF2A8}">
      <dgm:prSet/>
      <dgm:spPr/>
      <dgm:t>
        <a:bodyPr/>
        <a:lstStyle/>
        <a:p>
          <a:endParaRPr lang="en-US"/>
        </a:p>
      </dgm:t>
    </dgm:pt>
    <dgm:pt modelId="{3881B6A8-DFF8-4B32-BDA4-2F64F0972F17}">
      <dgm:prSet/>
      <dgm:spPr/>
      <dgm:t>
        <a:bodyPr/>
        <a:lstStyle/>
        <a:p>
          <a:r>
            <a:rPr lang="en-US"/>
            <a:t>Log function to minimize outliers</a:t>
          </a:r>
        </a:p>
      </dgm:t>
    </dgm:pt>
    <dgm:pt modelId="{DD94E2D3-12C5-4861-B5FC-06729E34DE91}" type="parTrans" cxnId="{13FB44B2-41F7-48F3-9B76-4463DE142918}">
      <dgm:prSet/>
      <dgm:spPr/>
      <dgm:t>
        <a:bodyPr/>
        <a:lstStyle/>
        <a:p>
          <a:endParaRPr lang="en-US"/>
        </a:p>
      </dgm:t>
    </dgm:pt>
    <dgm:pt modelId="{461D40E5-76CD-4F14-A975-FDD957E82034}" type="sibTrans" cxnId="{13FB44B2-41F7-48F3-9B76-4463DE142918}">
      <dgm:prSet/>
      <dgm:spPr/>
      <dgm:t>
        <a:bodyPr/>
        <a:lstStyle/>
        <a:p>
          <a:endParaRPr lang="en-US"/>
        </a:p>
      </dgm:t>
    </dgm:pt>
    <dgm:pt modelId="{2A083D43-8132-4221-AADB-174410CADC96}">
      <dgm:prSet/>
      <dgm:spPr/>
      <dgm:t>
        <a:bodyPr/>
        <a:lstStyle/>
        <a:p>
          <a:r>
            <a:rPr lang="en-US"/>
            <a:t>K-Folds Cross Validation</a:t>
          </a:r>
        </a:p>
      </dgm:t>
    </dgm:pt>
    <dgm:pt modelId="{A175B3A5-B7ED-4D78-99B5-89CC837CA4BB}" type="parTrans" cxnId="{52E2D976-AF00-444C-8B31-FB6B99D6BAE7}">
      <dgm:prSet/>
      <dgm:spPr/>
      <dgm:t>
        <a:bodyPr/>
        <a:lstStyle/>
        <a:p>
          <a:endParaRPr lang="en-US"/>
        </a:p>
      </dgm:t>
    </dgm:pt>
    <dgm:pt modelId="{9A20B843-F3CE-4307-8140-405134DE1F9F}" type="sibTrans" cxnId="{52E2D976-AF00-444C-8B31-FB6B99D6BAE7}">
      <dgm:prSet/>
      <dgm:spPr/>
      <dgm:t>
        <a:bodyPr/>
        <a:lstStyle/>
        <a:p>
          <a:endParaRPr lang="en-US"/>
        </a:p>
      </dgm:t>
    </dgm:pt>
    <dgm:pt modelId="{189B1D2F-2759-4D6E-A5B4-EFE5A43ACE38}" type="pres">
      <dgm:prSet presAssocID="{2D6A83A1-6173-41E1-BE9E-90DBFC1D63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8308ACC-B026-4B77-B2A9-B369D216B766}" type="pres">
      <dgm:prSet presAssocID="{D06653B9-A5A3-4B51-B22E-3DD25DD9506A}" presName="root1" presStyleCnt="0"/>
      <dgm:spPr/>
    </dgm:pt>
    <dgm:pt modelId="{1051DA0A-78E7-4ADB-B81C-99AD27AD9840}" type="pres">
      <dgm:prSet presAssocID="{D06653B9-A5A3-4B51-B22E-3DD25DD9506A}" presName="LevelOneTextNode" presStyleLbl="node0" presStyleIdx="0" presStyleCnt="2">
        <dgm:presLayoutVars>
          <dgm:chPref val="3"/>
        </dgm:presLayoutVars>
      </dgm:prSet>
      <dgm:spPr/>
    </dgm:pt>
    <dgm:pt modelId="{ECD1641F-466A-4E80-B6DC-61C66C0D8BA1}" type="pres">
      <dgm:prSet presAssocID="{D06653B9-A5A3-4B51-B22E-3DD25DD9506A}" presName="level2hierChild" presStyleCnt="0"/>
      <dgm:spPr/>
    </dgm:pt>
    <dgm:pt modelId="{CF476D3A-45A9-49A9-85BD-2A4848BED254}" type="pres">
      <dgm:prSet presAssocID="{16DE1B0C-1656-4C1E-A87B-3FDAC2DE57CE}" presName="root1" presStyleCnt="0"/>
      <dgm:spPr/>
    </dgm:pt>
    <dgm:pt modelId="{AC551C4E-342D-4ED3-8F8B-BA988DD26BAC}" type="pres">
      <dgm:prSet presAssocID="{16DE1B0C-1656-4C1E-A87B-3FDAC2DE57CE}" presName="LevelOneTextNode" presStyleLbl="node0" presStyleIdx="1" presStyleCnt="2">
        <dgm:presLayoutVars>
          <dgm:chPref val="3"/>
        </dgm:presLayoutVars>
      </dgm:prSet>
      <dgm:spPr/>
    </dgm:pt>
    <dgm:pt modelId="{FA0DE348-CB6C-49B3-A086-F3BEABF431C5}" type="pres">
      <dgm:prSet presAssocID="{16DE1B0C-1656-4C1E-A87B-3FDAC2DE57CE}" presName="level2hierChild" presStyleCnt="0"/>
      <dgm:spPr/>
    </dgm:pt>
    <dgm:pt modelId="{A28FD80B-F6F9-45A2-BF6F-270DECB6F277}" type="pres">
      <dgm:prSet presAssocID="{BB530766-C783-486D-9274-CFFF2D926137}" presName="conn2-1" presStyleLbl="parChTrans1D2" presStyleIdx="0" presStyleCnt="3"/>
      <dgm:spPr/>
    </dgm:pt>
    <dgm:pt modelId="{FE9EF99B-CE12-46EB-9850-06BB10E133F8}" type="pres">
      <dgm:prSet presAssocID="{BB530766-C783-486D-9274-CFFF2D926137}" presName="connTx" presStyleLbl="parChTrans1D2" presStyleIdx="0" presStyleCnt="3"/>
      <dgm:spPr/>
    </dgm:pt>
    <dgm:pt modelId="{05DE059A-0C34-4D3D-88FA-9C4EC10A19B2}" type="pres">
      <dgm:prSet presAssocID="{7FE56B81-5AAE-4380-BB7A-C4C68AE92FD3}" presName="root2" presStyleCnt="0"/>
      <dgm:spPr/>
    </dgm:pt>
    <dgm:pt modelId="{91C22E0F-A6C0-4834-A8B3-B0FDD5508F40}" type="pres">
      <dgm:prSet presAssocID="{7FE56B81-5AAE-4380-BB7A-C4C68AE92FD3}" presName="LevelTwoTextNode" presStyleLbl="node2" presStyleIdx="0" presStyleCnt="3">
        <dgm:presLayoutVars>
          <dgm:chPref val="3"/>
        </dgm:presLayoutVars>
      </dgm:prSet>
      <dgm:spPr/>
    </dgm:pt>
    <dgm:pt modelId="{9F5E907C-E2BE-434E-B378-5FE24FDF477D}" type="pres">
      <dgm:prSet presAssocID="{7FE56B81-5AAE-4380-BB7A-C4C68AE92FD3}" presName="level3hierChild" presStyleCnt="0"/>
      <dgm:spPr/>
    </dgm:pt>
    <dgm:pt modelId="{89A74352-93EB-4D5B-ADFF-4E30B05E8564}" type="pres">
      <dgm:prSet presAssocID="{BA7DFFA3-A18E-45D1-A33B-8FC86871A143}" presName="conn2-1" presStyleLbl="parChTrans1D3" presStyleIdx="0" presStyleCnt="3"/>
      <dgm:spPr/>
    </dgm:pt>
    <dgm:pt modelId="{4100BB3F-9D2A-4FA7-88AF-AEA519669860}" type="pres">
      <dgm:prSet presAssocID="{BA7DFFA3-A18E-45D1-A33B-8FC86871A143}" presName="connTx" presStyleLbl="parChTrans1D3" presStyleIdx="0" presStyleCnt="3"/>
      <dgm:spPr/>
    </dgm:pt>
    <dgm:pt modelId="{E73591A5-61B3-4E6C-BE71-D84CC6F81767}" type="pres">
      <dgm:prSet presAssocID="{F7447F02-9246-48E7-A5F0-A88941B40DBA}" presName="root2" presStyleCnt="0"/>
      <dgm:spPr/>
    </dgm:pt>
    <dgm:pt modelId="{A689D5AB-7F66-4C2E-9F36-FF04A9D36A7C}" type="pres">
      <dgm:prSet presAssocID="{F7447F02-9246-48E7-A5F0-A88941B40DBA}" presName="LevelTwoTextNode" presStyleLbl="node3" presStyleIdx="0" presStyleCnt="3">
        <dgm:presLayoutVars>
          <dgm:chPref val="3"/>
        </dgm:presLayoutVars>
      </dgm:prSet>
      <dgm:spPr/>
    </dgm:pt>
    <dgm:pt modelId="{40EDF331-22A6-4E85-8200-756F585D5855}" type="pres">
      <dgm:prSet presAssocID="{F7447F02-9246-48E7-A5F0-A88941B40DBA}" presName="level3hierChild" presStyleCnt="0"/>
      <dgm:spPr/>
    </dgm:pt>
    <dgm:pt modelId="{3D61FDD0-4A6D-40B3-8064-33A6C1008A66}" type="pres">
      <dgm:prSet presAssocID="{C2CDF4D0-C7DE-476F-B339-1595BC1B041A}" presName="conn2-1" presStyleLbl="parChTrans1D3" presStyleIdx="1" presStyleCnt="3"/>
      <dgm:spPr/>
    </dgm:pt>
    <dgm:pt modelId="{35D955B0-E6E7-4599-AE9B-EBD43A6D0EDD}" type="pres">
      <dgm:prSet presAssocID="{C2CDF4D0-C7DE-476F-B339-1595BC1B041A}" presName="connTx" presStyleLbl="parChTrans1D3" presStyleIdx="1" presStyleCnt="3"/>
      <dgm:spPr/>
    </dgm:pt>
    <dgm:pt modelId="{671F7DFB-700C-43BF-952B-F514AB40F18A}" type="pres">
      <dgm:prSet presAssocID="{CBB33A28-E199-4ED4-9570-5392CEF723EA}" presName="root2" presStyleCnt="0"/>
      <dgm:spPr/>
    </dgm:pt>
    <dgm:pt modelId="{FF8985AA-1F12-418D-B6AD-1454C196B852}" type="pres">
      <dgm:prSet presAssocID="{CBB33A28-E199-4ED4-9570-5392CEF723EA}" presName="LevelTwoTextNode" presStyleLbl="node3" presStyleIdx="1" presStyleCnt="3">
        <dgm:presLayoutVars>
          <dgm:chPref val="3"/>
        </dgm:presLayoutVars>
      </dgm:prSet>
      <dgm:spPr/>
    </dgm:pt>
    <dgm:pt modelId="{F3E6A138-8C03-4D9B-AAA7-04DAFADC5119}" type="pres">
      <dgm:prSet presAssocID="{CBB33A28-E199-4ED4-9570-5392CEF723EA}" presName="level3hierChild" presStyleCnt="0"/>
      <dgm:spPr/>
    </dgm:pt>
    <dgm:pt modelId="{B9C3E5C9-832E-4F75-9F53-16093B5982DE}" type="pres">
      <dgm:prSet presAssocID="{69E9B2F4-0833-4082-924C-2C287B675C7E}" presName="conn2-1" presStyleLbl="parChTrans1D2" presStyleIdx="1" presStyleCnt="3"/>
      <dgm:spPr/>
    </dgm:pt>
    <dgm:pt modelId="{0B131F2D-A5DD-4769-BC3B-645343EA846C}" type="pres">
      <dgm:prSet presAssocID="{69E9B2F4-0833-4082-924C-2C287B675C7E}" presName="connTx" presStyleLbl="parChTrans1D2" presStyleIdx="1" presStyleCnt="3"/>
      <dgm:spPr/>
    </dgm:pt>
    <dgm:pt modelId="{76C6D901-45F6-4270-B8EE-F5CA1923F005}" type="pres">
      <dgm:prSet presAssocID="{023C3F07-4851-409A-9687-C352744550B0}" presName="root2" presStyleCnt="0"/>
      <dgm:spPr/>
    </dgm:pt>
    <dgm:pt modelId="{CF73BD08-5041-4C4E-B0BE-65CD45FDC3BF}" type="pres">
      <dgm:prSet presAssocID="{023C3F07-4851-409A-9687-C352744550B0}" presName="LevelTwoTextNode" presStyleLbl="node2" presStyleIdx="1" presStyleCnt="3">
        <dgm:presLayoutVars>
          <dgm:chPref val="3"/>
        </dgm:presLayoutVars>
      </dgm:prSet>
      <dgm:spPr/>
    </dgm:pt>
    <dgm:pt modelId="{A7348FAF-0289-4DDF-8D61-A30FE954D8D6}" type="pres">
      <dgm:prSet presAssocID="{023C3F07-4851-409A-9687-C352744550B0}" presName="level3hierChild" presStyleCnt="0"/>
      <dgm:spPr/>
    </dgm:pt>
    <dgm:pt modelId="{6A64C048-C215-492A-9D61-6A56FEDC0E2D}" type="pres">
      <dgm:prSet presAssocID="{6EE1072C-8DA4-443E-9A59-0E606C52D9CB}" presName="conn2-1" presStyleLbl="parChTrans1D3" presStyleIdx="2" presStyleCnt="3"/>
      <dgm:spPr/>
    </dgm:pt>
    <dgm:pt modelId="{F7C0FC9B-5176-4D99-B60C-D532364B615D}" type="pres">
      <dgm:prSet presAssocID="{6EE1072C-8DA4-443E-9A59-0E606C52D9CB}" presName="connTx" presStyleLbl="parChTrans1D3" presStyleIdx="2" presStyleCnt="3"/>
      <dgm:spPr/>
    </dgm:pt>
    <dgm:pt modelId="{6A43B8F7-6170-43B0-9069-B751C20C55D4}" type="pres">
      <dgm:prSet presAssocID="{4DB7ACDF-D503-46A6-AEE0-6B15DA2990E5}" presName="root2" presStyleCnt="0"/>
      <dgm:spPr/>
    </dgm:pt>
    <dgm:pt modelId="{D68569E0-37D2-49A8-A844-D65DA1B19009}" type="pres">
      <dgm:prSet presAssocID="{4DB7ACDF-D503-46A6-AEE0-6B15DA2990E5}" presName="LevelTwoTextNode" presStyleLbl="node3" presStyleIdx="2" presStyleCnt="3">
        <dgm:presLayoutVars>
          <dgm:chPref val="3"/>
        </dgm:presLayoutVars>
      </dgm:prSet>
      <dgm:spPr/>
    </dgm:pt>
    <dgm:pt modelId="{702E61A0-4E43-461D-9096-843A9E0AD7B1}" type="pres">
      <dgm:prSet presAssocID="{4DB7ACDF-D503-46A6-AEE0-6B15DA2990E5}" presName="level3hierChild" presStyleCnt="0"/>
      <dgm:spPr/>
    </dgm:pt>
    <dgm:pt modelId="{1698217F-8713-457B-A3C2-122025FDE18D}" type="pres">
      <dgm:prSet presAssocID="{5B560AD3-3DDC-4531-A4E2-CB5770AB9DAA}" presName="conn2-1" presStyleLbl="parChTrans1D4" presStyleIdx="0" presStyleCnt="2"/>
      <dgm:spPr/>
    </dgm:pt>
    <dgm:pt modelId="{97B85D69-B42C-4BF7-BFAF-3B37AEEA7BBC}" type="pres">
      <dgm:prSet presAssocID="{5B560AD3-3DDC-4531-A4E2-CB5770AB9DAA}" presName="connTx" presStyleLbl="parChTrans1D4" presStyleIdx="0" presStyleCnt="2"/>
      <dgm:spPr/>
    </dgm:pt>
    <dgm:pt modelId="{3066F30C-119E-484D-B605-01E4BCF6B39C}" type="pres">
      <dgm:prSet presAssocID="{1A06444D-D398-4DA4-95B7-66E1205BD63B}" presName="root2" presStyleCnt="0"/>
      <dgm:spPr/>
    </dgm:pt>
    <dgm:pt modelId="{3C4627FC-380E-4EEA-B808-AD19A6F404A7}" type="pres">
      <dgm:prSet presAssocID="{1A06444D-D398-4DA4-95B7-66E1205BD63B}" presName="LevelTwoTextNode" presStyleLbl="node4" presStyleIdx="0" presStyleCnt="2">
        <dgm:presLayoutVars>
          <dgm:chPref val="3"/>
        </dgm:presLayoutVars>
      </dgm:prSet>
      <dgm:spPr/>
    </dgm:pt>
    <dgm:pt modelId="{E7F2D6D3-C951-41BA-AEDE-60D29E80E3FB}" type="pres">
      <dgm:prSet presAssocID="{1A06444D-D398-4DA4-95B7-66E1205BD63B}" presName="level3hierChild" presStyleCnt="0"/>
      <dgm:spPr/>
    </dgm:pt>
    <dgm:pt modelId="{553C979A-9372-464D-BC82-A79FBF770306}" type="pres">
      <dgm:prSet presAssocID="{DD94E2D3-12C5-4861-B5FC-06729E34DE91}" presName="conn2-1" presStyleLbl="parChTrans1D4" presStyleIdx="1" presStyleCnt="2"/>
      <dgm:spPr/>
    </dgm:pt>
    <dgm:pt modelId="{9BB7D48B-A48E-4B8D-83E9-9B897C8C1837}" type="pres">
      <dgm:prSet presAssocID="{DD94E2D3-12C5-4861-B5FC-06729E34DE91}" presName="connTx" presStyleLbl="parChTrans1D4" presStyleIdx="1" presStyleCnt="2"/>
      <dgm:spPr/>
    </dgm:pt>
    <dgm:pt modelId="{E535A7D3-E419-49BF-BDA3-8EF3BD148472}" type="pres">
      <dgm:prSet presAssocID="{3881B6A8-DFF8-4B32-BDA4-2F64F0972F17}" presName="root2" presStyleCnt="0"/>
      <dgm:spPr/>
    </dgm:pt>
    <dgm:pt modelId="{8C188CA2-845C-4A74-9B2A-0E33B1C6FDB6}" type="pres">
      <dgm:prSet presAssocID="{3881B6A8-DFF8-4B32-BDA4-2F64F0972F17}" presName="LevelTwoTextNode" presStyleLbl="node4" presStyleIdx="1" presStyleCnt="2">
        <dgm:presLayoutVars>
          <dgm:chPref val="3"/>
        </dgm:presLayoutVars>
      </dgm:prSet>
      <dgm:spPr/>
    </dgm:pt>
    <dgm:pt modelId="{22B51ECA-1476-4A19-8A19-40AF9093546D}" type="pres">
      <dgm:prSet presAssocID="{3881B6A8-DFF8-4B32-BDA4-2F64F0972F17}" presName="level3hierChild" presStyleCnt="0"/>
      <dgm:spPr/>
    </dgm:pt>
    <dgm:pt modelId="{F1C6485A-524E-42B5-B10E-DC91F49575BF}" type="pres">
      <dgm:prSet presAssocID="{A175B3A5-B7ED-4D78-99B5-89CC837CA4BB}" presName="conn2-1" presStyleLbl="parChTrans1D2" presStyleIdx="2" presStyleCnt="3"/>
      <dgm:spPr/>
    </dgm:pt>
    <dgm:pt modelId="{33ECCB2F-CD4A-4685-AA82-58BD4BB11789}" type="pres">
      <dgm:prSet presAssocID="{A175B3A5-B7ED-4D78-99B5-89CC837CA4BB}" presName="connTx" presStyleLbl="parChTrans1D2" presStyleIdx="2" presStyleCnt="3"/>
      <dgm:spPr/>
    </dgm:pt>
    <dgm:pt modelId="{175FED89-2265-4E83-940D-16AEDFECCD0D}" type="pres">
      <dgm:prSet presAssocID="{2A083D43-8132-4221-AADB-174410CADC96}" presName="root2" presStyleCnt="0"/>
      <dgm:spPr/>
    </dgm:pt>
    <dgm:pt modelId="{94FDDDDA-84F5-4846-B5AA-D1E536CB89A6}" type="pres">
      <dgm:prSet presAssocID="{2A083D43-8132-4221-AADB-174410CADC96}" presName="LevelTwoTextNode" presStyleLbl="node2" presStyleIdx="2" presStyleCnt="3">
        <dgm:presLayoutVars>
          <dgm:chPref val="3"/>
        </dgm:presLayoutVars>
      </dgm:prSet>
      <dgm:spPr/>
    </dgm:pt>
    <dgm:pt modelId="{A5F10F1D-26F2-4998-A3D2-E84990AC244F}" type="pres">
      <dgm:prSet presAssocID="{2A083D43-8132-4221-AADB-174410CADC96}" presName="level3hierChild" presStyleCnt="0"/>
      <dgm:spPr/>
    </dgm:pt>
  </dgm:ptLst>
  <dgm:cxnLst>
    <dgm:cxn modelId="{4A37D604-6E2C-4C01-84D7-E5C2B55B87A0}" type="presOf" srcId="{A175B3A5-B7ED-4D78-99B5-89CC837CA4BB}" destId="{33ECCB2F-CD4A-4685-AA82-58BD4BB11789}" srcOrd="1" destOrd="0" presId="urn:microsoft.com/office/officeart/2005/8/layout/hierarchy2"/>
    <dgm:cxn modelId="{199C491C-21BA-4923-A8A3-2A721E28DB92}" type="presOf" srcId="{69E9B2F4-0833-4082-924C-2C287B675C7E}" destId="{B9C3E5C9-832E-4F75-9F53-16093B5982DE}" srcOrd="0" destOrd="0" presId="urn:microsoft.com/office/officeart/2005/8/layout/hierarchy2"/>
    <dgm:cxn modelId="{15EC6A27-498C-4302-9344-10B0FDA1CD9E}" type="presOf" srcId="{C2CDF4D0-C7DE-476F-B339-1595BC1B041A}" destId="{3D61FDD0-4A6D-40B3-8064-33A6C1008A66}" srcOrd="0" destOrd="0" presId="urn:microsoft.com/office/officeart/2005/8/layout/hierarchy2"/>
    <dgm:cxn modelId="{D855B130-BD1D-4864-ABDA-F843FB46ACAB}" srcId="{2D6A83A1-6173-41E1-BE9E-90DBFC1D631D}" destId="{D06653B9-A5A3-4B51-B22E-3DD25DD9506A}" srcOrd="0" destOrd="0" parTransId="{48367088-DF69-45B3-B278-CBEB52E754DD}" sibTransId="{C119A240-4235-4084-A86F-D66AC6C2E51B}"/>
    <dgm:cxn modelId="{0D849C5C-BD40-435D-A8C0-E50AE2D05A24}" srcId="{023C3F07-4851-409A-9687-C352744550B0}" destId="{4DB7ACDF-D503-46A6-AEE0-6B15DA2990E5}" srcOrd="0" destOrd="0" parTransId="{6EE1072C-8DA4-443E-9A59-0E606C52D9CB}" sibTransId="{7BD23276-DA72-4CA0-8FE1-CB3E2680A95C}"/>
    <dgm:cxn modelId="{0775E761-1BAD-43CF-9B28-A09EF24FF2A8}" srcId="{4DB7ACDF-D503-46A6-AEE0-6B15DA2990E5}" destId="{1A06444D-D398-4DA4-95B7-66E1205BD63B}" srcOrd="0" destOrd="0" parTransId="{5B560AD3-3DDC-4531-A4E2-CB5770AB9DAA}" sibTransId="{7ED78F9C-1196-434E-9F5C-C07D629BF6D1}"/>
    <dgm:cxn modelId="{F28DEC6E-1ECE-4F23-91F1-6B31E625FF55}" type="presOf" srcId="{2D6A83A1-6173-41E1-BE9E-90DBFC1D631D}" destId="{189B1D2F-2759-4D6E-A5B4-EFE5A43ACE38}" srcOrd="0" destOrd="0" presId="urn:microsoft.com/office/officeart/2005/8/layout/hierarchy2"/>
    <dgm:cxn modelId="{AB4C1551-9DAC-4742-A368-93E5315A1BA7}" type="presOf" srcId="{6EE1072C-8DA4-443E-9A59-0E606C52D9CB}" destId="{F7C0FC9B-5176-4D99-B60C-D532364B615D}" srcOrd="1" destOrd="0" presId="urn:microsoft.com/office/officeart/2005/8/layout/hierarchy2"/>
    <dgm:cxn modelId="{2AAB6751-5FE3-4313-AEDC-B1724AA151C0}" type="presOf" srcId="{BA7DFFA3-A18E-45D1-A33B-8FC86871A143}" destId="{89A74352-93EB-4D5B-ADFF-4E30B05E8564}" srcOrd="0" destOrd="0" presId="urn:microsoft.com/office/officeart/2005/8/layout/hierarchy2"/>
    <dgm:cxn modelId="{08BC5E53-4723-47F2-85BB-7B4C9C37D6A5}" type="presOf" srcId="{6EE1072C-8DA4-443E-9A59-0E606C52D9CB}" destId="{6A64C048-C215-492A-9D61-6A56FEDC0E2D}" srcOrd="0" destOrd="0" presId="urn:microsoft.com/office/officeart/2005/8/layout/hierarchy2"/>
    <dgm:cxn modelId="{52E2D976-AF00-444C-8B31-FB6B99D6BAE7}" srcId="{16DE1B0C-1656-4C1E-A87B-3FDAC2DE57CE}" destId="{2A083D43-8132-4221-AADB-174410CADC96}" srcOrd="2" destOrd="0" parTransId="{A175B3A5-B7ED-4D78-99B5-89CC837CA4BB}" sibTransId="{9A20B843-F3CE-4307-8140-405134DE1F9F}"/>
    <dgm:cxn modelId="{59182C88-2FAC-4C17-8CDC-A4B6B49F9B47}" srcId="{16DE1B0C-1656-4C1E-A87B-3FDAC2DE57CE}" destId="{023C3F07-4851-409A-9687-C352744550B0}" srcOrd="1" destOrd="0" parTransId="{69E9B2F4-0833-4082-924C-2C287B675C7E}" sibTransId="{64B66C4B-3330-43B3-91A8-D56F002B72B7}"/>
    <dgm:cxn modelId="{1B95E48A-C8AE-40AF-9FDD-6B403C4DAEE6}" type="presOf" srcId="{023C3F07-4851-409A-9687-C352744550B0}" destId="{CF73BD08-5041-4C4E-B0BE-65CD45FDC3BF}" srcOrd="0" destOrd="0" presId="urn:microsoft.com/office/officeart/2005/8/layout/hierarchy2"/>
    <dgm:cxn modelId="{ECCD6693-2BE0-4104-A351-4B374CCC4EF1}" type="presOf" srcId="{D06653B9-A5A3-4B51-B22E-3DD25DD9506A}" destId="{1051DA0A-78E7-4ADB-B81C-99AD27AD9840}" srcOrd="0" destOrd="0" presId="urn:microsoft.com/office/officeart/2005/8/layout/hierarchy2"/>
    <dgm:cxn modelId="{0B8F7096-7840-48F5-B5DD-332B24B39EDF}" type="presOf" srcId="{CBB33A28-E199-4ED4-9570-5392CEF723EA}" destId="{FF8985AA-1F12-418D-B6AD-1454C196B852}" srcOrd="0" destOrd="0" presId="urn:microsoft.com/office/officeart/2005/8/layout/hierarchy2"/>
    <dgm:cxn modelId="{212B4F99-F0AC-4CA8-B97E-4C53239022D5}" type="presOf" srcId="{BB530766-C783-486D-9274-CFFF2D926137}" destId="{A28FD80B-F6F9-45A2-BF6F-270DECB6F277}" srcOrd="0" destOrd="0" presId="urn:microsoft.com/office/officeart/2005/8/layout/hierarchy2"/>
    <dgm:cxn modelId="{616F099A-C867-4316-A342-CB9612E0D17A}" type="presOf" srcId="{2A083D43-8132-4221-AADB-174410CADC96}" destId="{94FDDDDA-84F5-4846-B5AA-D1E536CB89A6}" srcOrd="0" destOrd="0" presId="urn:microsoft.com/office/officeart/2005/8/layout/hierarchy2"/>
    <dgm:cxn modelId="{CA480A9A-150B-478F-A055-D79823EED55F}" type="presOf" srcId="{DD94E2D3-12C5-4861-B5FC-06729E34DE91}" destId="{553C979A-9372-464D-BC82-A79FBF770306}" srcOrd="0" destOrd="0" presId="urn:microsoft.com/office/officeart/2005/8/layout/hierarchy2"/>
    <dgm:cxn modelId="{C15F179C-B6E6-4A4A-9A16-EDB8A83EECDA}" type="presOf" srcId="{69E9B2F4-0833-4082-924C-2C287B675C7E}" destId="{0B131F2D-A5DD-4769-BC3B-645343EA846C}" srcOrd="1" destOrd="0" presId="urn:microsoft.com/office/officeart/2005/8/layout/hierarchy2"/>
    <dgm:cxn modelId="{63A82CA5-D40D-4E77-8E08-8A9D72CC1695}" type="presOf" srcId="{1A06444D-D398-4DA4-95B7-66E1205BD63B}" destId="{3C4627FC-380E-4EEA-B808-AD19A6F404A7}" srcOrd="0" destOrd="0" presId="urn:microsoft.com/office/officeart/2005/8/layout/hierarchy2"/>
    <dgm:cxn modelId="{10A0FEA5-8881-4C6D-8E5D-989ECB80D44B}" srcId="{7FE56B81-5AAE-4380-BB7A-C4C68AE92FD3}" destId="{F7447F02-9246-48E7-A5F0-A88941B40DBA}" srcOrd="0" destOrd="0" parTransId="{BA7DFFA3-A18E-45D1-A33B-8FC86871A143}" sibTransId="{FA9D6FB1-2A0F-439B-8563-0FC7070C121D}"/>
    <dgm:cxn modelId="{785224B0-C806-410F-8508-DBEBBA42F8FC}" type="presOf" srcId="{7FE56B81-5AAE-4380-BB7A-C4C68AE92FD3}" destId="{91C22E0F-A6C0-4834-A8B3-B0FDD5508F40}" srcOrd="0" destOrd="0" presId="urn:microsoft.com/office/officeart/2005/8/layout/hierarchy2"/>
    <dgm:cxn modelId="{ECA75BB1-E34A-46AC-B5EA-43260E2D92EC}" srcId="{7FE56B81-5AAE-4380-BB7A-C4C68AE92FD3}" destId="{CBB33A28-E199-4ED4-9570-5392CEF723EA}" srcOrd="1" destOrd="0" parTransId="{C2CDF4D0-C7DE-476F-B339-1595BC1B041A}" sibTransId="{0C4C3DD9-5147-49C6-BE7F-C126C3EE79B1}"/>
    <dgm:cxn modelId="{13FB44B2-41F7-48F3-9B76-4463DE142918}" srcId="{4DB7ACDF-D503-46A6-AEE0-6B15DA2990E5}" destId="{3881B6A8-DFF8-4B32-BDA4-2F64F0972F17}" srcOrd="1" destOrd="0" parTransId="{DD94E2D3-12C5-4861-B5FC-06729E34DE91}" sibTransId="{461D40E5-76CD-4F14-A975-FDD957E82034}"/>
    <dgm:cxn modelId="{5F7AC4B2-F6AA-4A28-AB0A-EA7A65EF5D03}" type="presOf" srcId="{5B560AD3-3DDC-4531-A4E2-CB5770AB9DAA}" destId="{1698217F-8713-457B-A3C2-122025FDE18D}" srcOrd="0" destOrd="0" presId="urn:microsoft.com/office/officeart/2005/8/layout/hierarchy2"/>
    <dgm:cxn modelId="{873079BD-A3E3-4688-8422-28C7C714EA30}" type="presOf" srcId="{4DB7ACDF-D503-46A6-AEE0-6B15DA2990E5}" destId="{D68569E0-37D2-49A8-A844-D65DA1B19009}" srcOrd="0" destOrd="0" presId="urn:microsoft.com/office/officeart/2005/8/layout/hierarchy2"/>
    <dgm:cxn modelId="{0CF0BEC8-19CD-49BF-889C-E00EF3B0F187}" type="presOf" srcId="{16DE1B0C-1656-4C1E-A87B-3FDAC2DE57CE}" destId="{AC551C4E-342D-4ED3-8F8B-BA988DD26BAC}" srcOrd="0" destOrd="0" presId="urn:microsoft.com/office/officeart/2005/8/layout/hierarchy2"/>
    <dgm:cxn modelId="{B79301CA-11A5-4E69-88AA-8FDC5EBC886D}" type="presOf" srcId="{C2CDF4D0-C7DE-476F-B339-1595BC1B041A}" destId="{35D955B0-E6E7-4599-AE9B-EBD43A6D0EDD}" srcOrd="1" destOrd="0" presId="urn:microsoft.com/office/officeart/2005/8/layout/hierarchy2"/>
    <dgm:cxn modelId="{EC972ED4-5C95-49CC-A669-655FF18D82D4}" type="presOf" srcId="{F7447F02-9246-48E7-A5F0-A88941B40DBA}" destId="{A689D5AB-7F66-4C2E-9F36-FF04A9D36A7C}" srcOrd="0" destOrd="0" presId="urn:microsoft.com/office/officeart/2005/8/layout/hierarchy2"/>
    <dgm:cxn modelId="{A44481D6-71B7-4E59-90A2-1BFCF246522E}" srcId="{16DE1B0C-1656-4C1E-A87B-3FDAC2DE57CE}" destId="{7FE56B81-5AAE-4380-BB7A-C4C68AE92FD3}" srcOrd="0" destOrd="0" parTransId="{BB530766-C783-486D-9274-CFFF2D926137}" sibTransId="{CBD8B145-322C-43BE-90D4-C0A427DC2505}"/>
    <dgm:cxn modelId="{234AC9D6-57D3-40FB-9C21-9204A2567A75}" srcId="{2D6A83A1-6173-41E1-BE9E-90DBFC1D631D}" destId="{16DE1B0C-1656-4C1E-A87B-3FDAC2DE57CE}" srcOrd="1" destOrd="0" parTransId="{A41F7C99-4ADB-46E8-8EC1-4130C41C8410}" sibTransId="{ECAD918B-4D3F-4B3D-93DC-EA5E682FF57B}"/>
    <dgm:cxn modelId="{A6A47EDA-EDEB-4218-98B9-CCA49F09900A}" type="presOf" srcId="{5B560AD3-3DDC-4531-A4E2-CB5770AB9DAA}" destId="{97B85D69-B42C-4BF7-BFAF-3B37AEEA7BBC}" srcOrd="1" destOrd="0" presId="urn:microsoft.com/office/officeart/2005/8/layout/hierarchy2"/>
    <dgm:cxn modelId="{D5E958EC-4358-4C0B-9780-2BD548893C61}" type="presOf" srcId="{BA7DFFA3-A18E-45D1-A33B-8FC86871A143}" destId="{4100BB3F-9D2A-4FA7-88AF-AEA519669860}" srcOrd="1" destOrd="0" presId="urn:microsoft.com/office/officeart/2005/8/layout/hierarchy2"/>
    <dgm:cxn modelId="{1CCB3AF1-1BE2-4285-B958-7319E66B11BB}" type="presOf" srcId="{3881B6A8-DFF8-4B32-BDA4-2F64F0972F17}" destId="{8C188CA2-845C-4A74-9B2A-0E33B1C6FDB6}" srcOrd="0" destOrd="0" presId="urn:microsoft.com/office/officeart/2005/8/layout/hierarchy2"/>
    <dgm:cxn modelId="{394943F6-0B65-4DD7-A63D-CA61DEF75C9F}" type="presOf" srcId="{A175B3A5-B7ED-4D78-99B5-89CC837CA4BB}" destId="{F1C6485A-524E-42B5-B10E-DC91F49575BF}" srcOrd="0" destOrd="0" presId="urn:microsoft.com/office/officeart/2005/8/layout/hierarchy2"/>
    <dgm:cxn modelId="{EB13F4FD-11B8-417A-B25F-8F97881EA80B}" type="presOf" srcId="{BB530766-C783-486D-9274-CFFF2D926137}" destId="{FE9EF99B-CE12-46EB-9850-06BB10E133F8}" srcOrd="1" destOrd="0" presId="urn:microsoft.com/office/officeart/2005/8/layout/hierarchy2"/>
    <dgm:cxn modelId="{764F9EFF-5C71-4050-8483-E66ED98876C5}" type="presOf" srcId="{DD94E2D3-12C5-4861-B5FC-06729E34DE91}" destId="{9BB7D48B-A48E-4B8D-83E9-9B897C8C1837}" srcOrd="1" destOrd="0" presId="urn:microsoft.com/office/officeart/2005/8/layout/hierarchy2"/>
    <dgm:cxn modelId="{1925131B-5352-467C-AFAD-18D3623156E6}" type="presParOf" srcId="{189B1D2F-2759-4D6E-A5B4-EFE5A43ACE38}" destId="{18308ACC-B026-4B77-B2A9-B369D216B766}" srcOrd="0" destOrd="0" presId="urn:microsoft.com/office/officeart/2005/8/layout/hierarchy2"/>
    <dgm:cxn modelId="{8A16CC6F-0D7D-4522-8512-588A7EE3A5DA}" type="presParOf" srcId="{18308ACC-B026-4B77-B2A9-B369D216B766}" destId="{1051DA0A-78E7-4ADB-B81C-99AD27AD9840}" srcOrd="0" destOrd="0" presId="urn:microsoft.com/office/officeart/2005/8/layout/hierarchy2"/>
    <dgm:cxn modelId="{182EBEAC-D712-4EFB-8EC0-D05BB63CC4FA}" type="presParOf" srcId="{18308ACC-B026-4B77-B2A9-B369D216B766}" destId="{ECD1641F-466A-4E80-B6DC-61C66C0D8BA1}" srcOrd="1" destOrd="0" presId="urn:microsoft.com/office/officeart/2005/8/layout/hierarchy2"/>
    <dgm:cxn modelId="{ABB7DAC9-7294-45D7-9023-747431950247}" type="presParOf" srcId="{189B1D2F-2759-4D6E-A5B4-EFE5A43ACE38}" destId="{CF476D3A-45A9-49A9-85BD-2A4848BED254}" srcOrd="1" destOrd="0" presId="urn:microsoft.com/office/officeart/2005/8/layout/hierarchy2"/>
    <dgm:cxn modelId="{FA2746DB-3F77-4EDA-A89C-696A3AC3833A}" type="presParOf" srcId="{CF476D3A-45A9-49A9-85BD-2A4848BED254}" destId="{AC551C4E-342D-4ED3-8F8B-BA988DD26BAC}" srcOrd="0" destOrd="0" presId="urn:microsoft.com/office/officeart/2005/8/layout/hierarchy2"/>
    <dgm:cxn modelId="{B1BF33F8-1B23-4BD7-8BCB-985ACBE3052C}" type="presParOf" srcId="{CF476D3A-45A9-49A9-85BD-2A4848BED254}" destId="{FA0DE348-CB6C-49B3-A086-F3BEABF431C5}" srcOrd="1" destOrd="0" presId="urn:microsoft.com/office/officeart/2005/8/layout/hierarchy2"/>
    <dgm:cxn modelId="{7141B8FD-8661-4741-B91F-EDCA7F9C3875}" type="presParOf" srcId="{FA0DE348-CB6C-49B3-A086-F3BEABF431C5}" destId="{A28FD80B-F6F9-45A2-BF6F-270DECB6F277}" srcOrd="0" destOrd="0" presId="urn:microsoft.com/office/officeart/2005/8/layout/hierarchy2"/>
    <dgm:cxn modelId="{5C55D5DD-9047-4354-9C29-79D1AC5EA0D8}" type="presParOf" srcId="{A28FD80B-F6F9-45A2-BF6F-270DECB6F277}" destId="{FE9EF99B-CE12-46EB-9850-06BB10E133F8}" srcOrd="0" destOrd="0" presId="urn:microsoft.com/office/officeart/2005/8/layout/hierarchy2"/>
    <dgm:cxn modelId="{5D208401-7D66-4254-825D-BAA67F71DC34}" type="presParOf" srcId="{FA0DE348-CB6C-49B3-A086-F3BEABF431C5}" destId="{05DE059A-0C34-4D3D-88FA-9C4EC10A19B2}" srcOrd="1" destOrd="0" presId="urn:microsoft.com/office/officeart/2005/8/layout/hierarchy2"/>
    <dgm:cxn modelId="{B3BCEE86-ABB4-4E30-B589-4AEF4EA89124}" type="presParOf" srcId="{05DE059A-0C34-4D3D-88FA-9C4EC10A19B2}" destId="{91C22E0F-A6C0-4834-A8B3-B0FDD5508F40}" srcOrd="0" destOrd="0" presId="urn:microsoft.com/office/officeart/2005/8/layout/hierarchy2"/>
    <dgm:cxn modelId="{94FD950A-CC31-4717-B97F-DE778FE35F94}" type="presParOf" srcId="{05DE059A-0C34-4D3D-88FA-9C4EC10A19B2}" destId="{9F5E907C-E2BE-434E-B378-5FE24FDF477D}" srcOrd="1" destOrd="0" presId="urn:microsoft.com/office/officeart/2005/8/layout/hierarchy2"/>
    <dgm:cxn modelId="{18359963-EDB8-4A16-818E-557889EA6BD2}" type="presParOf" srcId="{9F5E907C-E2BE-434E-B378-5FE24FDF477D}" destId="{89A74352-93EB-4D5B-ADFF-4E30B05E8564}" srcOrd="0" destOrd="0" presId="urn:microsoft.com/office/officeart/2005/8/layout/hierarchy2"/>
    <dgm:cxn modelId="{02F9AE42-F3CF-4670-9B97-53F7F5745E36}" type="presParOf" srcId="{89A74352-93EB-4D5B-ADFF-4E30B05E8564}" destId="{4100BB3F-9D2A-4FA7-88AF-AEA519669860}" srcOrd="0" destOrd="0" presId="urn:microsoft.com/office/officeart/2005/8/layout/hierarchy2"/>
    <dgm:cxn modelId="{667AC723-B5D1-41A7-8E13-69643EA6CF46}" type="presParOf" srcId="{9F5E907C-E2BE-434E-B378-5FE24FDF477D}" destId="{E73591A5-61B3-4E6C-BE71-D84CC6F81767}" srcOrd="1" destOrd="0" presId="urn:microsoft.com/office/officeart/2005/8/layout/hierarchy2"/>
    <dgm:cxn modelId="{6BC710AF-586F-4807-94BA-F271FE9A3BE2}" type="presParOf" srcId="{E73591A5-61B3-4E6C-BE71-D84CC6F81767}" destId="{A689D5AB-7F66-4C2E-9F36-FF04A9D36A7C}" srcOrd="0" destOrd="0" presId="urn:microsoft.com/office/officeart/2005/8/layout/hierarchy2"/>
    <dgm:cxn modelId="{28B62E8A-2928-4602-93CD-12FEEBF20769}" type="presParOf" srcId="{E73591A5-61B3-4E6C-BE71-D84CC6F81767}" destId="{40EDF331-22A6-4E85-8200-756F585D5855}" srcOrd="1" destOrd="0" presId="urn:microsoft.com/office/officeart/2005/8/layout/hierarchy2"/>
    <dgm:cxn modelId="{35AC23BB-ED57-4E47-92C5-963FBE28CDA6}" type="presParOf" srcId="{9F5E907C-E2BE-434E-B378-5FE24FDF477D}" destId="{3D61FDD0-4A6D-40B3-8064-33A6C1008A66}" srcOrd="2" destOrd="0" presId="urn:microsoft.com/office/officeart/2005/8/layout/hierarchy2"/>
    <dgm:cxn modelId="{CE3B2D65-B25D-4FFC-8B56-B29E2D1123E8}" type="presParOf" srcId="{3D61FDD0-4A6D-40B3-8064-33A6C1008A66}" destId="{35D955B0-E6E7-4599-AE9B-EBD43A6D0EDD}" srcOrd="0" destOrd="0" presId="urn:microsoft.com/office/officeart/2005/8/layout/hierarchy2"/>
    <dgm:cxn modelId="{84DFD485-F96E-4B78-8E15-A7BD2E558EAA}" type="presParOf" srcId="{9F5E907C-E2BE-434E-B378-5FE24FDF477D}" destId="{671F7DFB-700C-43BF-952B-F514AB40F18A}" srcOrd="3" destOrd="0" presId="urn:microsoft.com/office/officeart/2005/8/layout/hierarchy2"/>
    <dgm:cxn modelId="{0E06577F-26B1-4385-A34F-8B5F8FE708EE}" type="presParOf" srcId="{671F7DFB-700C-43BF-952B-F514AB40F18A}" destId="{FF8985AA-1F12-418D-B6AD-1454C196B852}" srcOrd="0" destOrd="0" presId="urn:microsoft.com/office/officeart/2005/8/layout/hierarchy2"/>
    <dgm:cxn modelId="{46E5C308-CEBD-4FC5-9D57-E559EF15CFF5}" type="presParOf" srcId="{671F7DFB-700C-43BF-952B-F514AB40F18A}" destId="{F3E6A138-8C03-4D9B-AAA7-04DAFADC5119}" srcOrd="1" destOrd="0" presId="urn:microsoft.com/office/officeart/2005/8/layout/hierarchy2"/>
    <dgm:cxn modelId="{65BCDCF4-B5E7-4578-B0C2-577F93F08F5F}" type="presParOf" srcId="{FA0DE348-CB6C-49B3-A086-F3BEABF431C5}" destId="{B9C3E5C9-832E-4F75-9F53-16093B5982DE}" srcOrd="2" destOrd="0" presId="urn:microsoft.com/office/officeart/2005/8/layout/hierarchy2"/>
    <dgm:cxn modelId="{AE616341-8A01-424E-B207-0DFF08CDE271}" type="presParOf" srcId="{B9C3E5C9-832E-4F75-9F53-16093B5982DE}" destId="{0B131F2D-A5DD-4769-BC3B-645343EA846C}" srcOrd="0" destOrd="0" presId="urn:microsoft.com/office/officeart/2005/8/layout/hierarchy2"/>
    <dgm:cxn modelId="{685917E1-9909-4DB0-AC16-D42095FFBF26}" type="presParOf" srcId="{FA0DE348-CB6C-49B3-A086-F3BEABF431C5}" destId="{76C6D901-45F6-4270-B8EE-F5CA1923F005}" srcOrd="3" destOrd="0" presId="urn:microsoft.com/office/officeart/2005/8/layout/hierarchy2"/>
    <dgm:cxn modelId="{4AC273FE-E947-433C-8CF9-2443A3D3C364}" type="presParOf" srcId="{76C6D901-45F6-4270-B8EE-F5CA1923F005}" destId="{CF73BD08-5041-4C4E-B0BE-65CD45FDC3BF}" srcOrd="0" destOrd="0" presId="urn:microsoft.com/office/officeart/2005/8/layout/hierarchy2"/>
    <dgm:cxn modelId="{2EDD0B23-1C7C-488F-8DA2-406E827D1616}" type="presParOf" srcId="{76C6D901-45F6-4270-B8EE-F5CA1923F005}" destId="{A7348FAF-0289-4DDF-8D61-A30FE954D8D6}" srcOrd="1" destOrd="0" presId="urn:microsoft.com/office/officeart/2005/8/layout/hierarchy2"/>
    <dgm:cxn modelId="{557615BC-FEB0-4C56-8F1A-683831D17033}" type="presParOf" srcId="{A7348FAF-0289-4DDF-8D61-A30FE954D8D6}" destId="{6A64C048-C215-492A-9D61-6A56FEDC0E2D}" srcOrd="0" destOrd="0" presId="urn:microsoft.com/office/officeart/2005/8/layout/hierarchy2"/>
    <dgm:cxn modelId="{C0EF54BB-D4B3-41C1-BA05-5E091DD6B3E0}" type="presParOf" srcId="{6A64C048-C215-492A-9D61-6A56FEDC0E2D}" destId="{F7C0FC9B-5176-4D99-B60C-D532364B615D}" srcOrd="0" destOrd="0" presId="urn:microsoft.com/office/officeart/2005/8/layout/hierarchy2"/>
    <dgm:cxn modelId="{A47FFCEE-FAE4-4CDC-B694-51817E72D94A}" type="presParOf" srcId="{A7348FAF-0289-4DDF-8D61-A30FE954D8D6}" destId="{6A43B8F7-6170-43B0-9069-B751C20C55D4}" srcOrd="1" destOrd="0" presId="urn:microsoft.com/office/officeart/2005/8/layout/hierarchy2"/>
    <dgm:cxn modelId="{8AAA2723-1A6F-4CE2-BF3D-768FE0495348}" type="presParOf" srcId="{6A43B8F7-6170-43B0-9069-B751C20C55D4}" destId="{D68569E0-37D2-49A8-A844-D65DA1B19009}" srcOrd="0" destOrd="0" presId="urn:microsoft.com/office/officeart/2005/8/layout/hierarchy2"/>
    <dgm:cxn modelId="{B09708E0-D2DE-4FE9-9D0D-BE714456713C}" type="presParOf" srcId="{6A43B8F7-6170-43B0-9069-B751C20C55D4}" destId="{702E61A0-4E43-461D-9096-843A9E0AD7B1}" srcOrd="1" destOrd="0" presId="urn:microsoft.com/office/officeart/2005/8/layout/hierarchy2"/>
    <dgm:cxn modelId="{1DB66A2E-2556-4591-8459-61324B37F093}" type="presParOf" srcId="{702E61A0-4E43-461D-9096-843A9E0AD7B1}" destId="{1698217F-8713-457B-A3C2-122025FDE18D}" srcOrd="0" destOrd="0" presId="urn:microsoft.com/office/officeart/2005/8/layout/hierarchy2"/>
    <dgm:cxn modelId="{8E6CDFA0-5905-45E5-88B4-834121FA6AC5}" type="presParOf" srcId="{1698217F-8713-457B-A3C2-122025FDE18D}" destId="{97B85D69-B42C-4BF7-BFAF-3B37AEEA7BBC}" srcOrd="0" destOrd="0" presId="urn:microsoft.com/office/officeart/2005/8/layout/hierarchy2"/>
    <dgm:cxn modelId="{B4E74FAD-7D3B-4D07-AFD9-16A7FB0B7DEE}" type="presParOf" srcId="{702E61A0-4E43-461D-9096-843A9E0AD7B1}" destId="{3066F30C-119E-484D-B605-01E4BCF6B39C}" srcOrd="1" destOrd="0" presId="urn:microsoft.com/office/officeart/2005/8/layout/hierarchy2"/>
    <dgm:cxn modelId="{9ADCD9A1-4065-4BD8-B339-6F417CFCC3F5}" type="presParOf" srcId="{3066F30C-119E-484D-B605-01E4BCF6B39C}" destId="{3C4627FC-380E-4EEA-B808-AD19A6F404A7}" srcOrd="0" destOrd="0" presId="urn:microsoft.com/office/officeart/2005/8/layout/hierarchy2"/>
    <dgm:cxn modelId="{77385ED9-7CC4-4A7F-A4C2-3DA6B77CE84C}" type="presParOf" srcId="{3066F30C-119E-484D-B605-01E4BCF6B39C}" destId="{E7F2D6D3-C951-41BA-AEDE-60D29E80E3FB}" srcOrd="1" destOrd="0" presId="urn:microsoft.com/office/officeart/2005/8/layout/hierarchy2"/>
    <dgm:cxn modelId="{5C2682A8-BBC3-4E0A-9A57-0B34A8BFFAB4}" type="presParOf" srcId="{702E61A0-4E43-461D-9096-843A9E0AD7B1}" destId="{553C979A-9372-464D-BC82-A79FBF770306}" srcOrd="2" destOrd="0" presId="urn:microsoft.com/office/officeart/2005/8/layout/hierarchy2"/>
    <dgm:cxn modelId="{E206D2AA-9F3A-4A04-A035-9BAA63A1E592}" type="presParOf" srcId="{553C979A-9372-464D-BC82-A79FBF770306}" destId="{9BB7D48B-A48E-4B8D-83E9-9B897C8C1837}" srcOrd="0" destOrd="0" presId="urn:microsoft.com/office/officeart/2005/8/layout/hierarchy2"/>
    <dgm:cxn modelId="{C0A878BD-D1B8-402C-9E10-3311C7F4F5F0}" type="presParOf" srcId="{702E61A0-4E43-461D-9096-843A9E0AD7B1}" destId="{E535A7D3-E419-49BF-BDA3-8EF3BD148472}" srcOrd="3" destOrd="0" presId="urn:microsoft.com/office/officeart/2005/8/layout/hierarchy2"/>
    <dgm:cxn modelId="{62F759A4-CA3B-43AC-B140-C5444BF12E1C}" type="presParOf" srcId="{E535A7D3-E419-49BF-BDA3-8EF3BD148472}" destId="{8C188CA2-845C-4A74-9B2A-0E33B1C6FDB6}" srcOrd="0" destOrd="0" presId="urn:microsoft.com/office/officeart/2005/8/layout/hierarchy2"/>
    <dgm:cxn modelId="{2CF1413D-5DE7-4EAB-8D04-4E49CF548C71}" type="presParOf" srcId="{E535A7D3-E419-49BF-BDA3-8EF3BD148472}" destId="{22B51ECA-1476-4A19-8A19-40AF9093546D}" srcOrd="1" destOrd="0" presId="urn:microsoft.com/office/officeart/2005/8/layout/hierarchy2"/>
    <dgm:cxn modelId="{BC607926-FD1A-43CF-8F8F-2169F12502FB}" type="presParOf" srcId="{FA0DE348-CB6C-49B3-A086-F3BEABF431C5}" destId="{F1C6485A-524E-42B5-B10E-DC91F49575BF}" srcOrd="4" destOrd="0" presId="urn:microsoft.com/office/officeart/2005/8/layout/hierarchy2"/>
    <dgm:cxn modelId="{C36D54B1-F1AF-4C7B-92FF-5777B6E7C0A4}" type="presParOf" srcId="{F1C6485A-524E-42B5-B10E-DC91F49575BF}" destId="{33ECCB2F-CD4A-4685-AA82-58BD4BB11789}" srcOrd="0" destOrd="0" presId="urn:microsoft.com/office/officeart/2005/8/layout/hierarchy2"/>
    <dgm:cxn modelId="{9C819CC5-C843-468F-90AE-2C5C7C4CB93E}" type="presParOf" srcId="{FA0DE348-CB6C-49B3-A086-F3BEABF431C5}" destId="{175FED89-2265-4E83-940D-16AEDFECCD0D}" srcOrd="5" destOrd="0" presId="urn:microsoft.com/office/officeart/2005/8/layout/hierarchy2"/>
    <dgm:cxn modelId="{5181D529-151A-493C-98E5-4C5DCE87E653}" type="presParOf" srcId="{175FED89-2265-4E83-940D-16AEDFECCD0D}" destId="{94FDDDDA-84F5-4846-B5AA-D1E536CB89A6}" srcOrd="0" destOrd="0" presId="urn:microsoft.com/office/officeart/2005/8/layout/hierarchy2"/>
    <dgm:cxn modelId="{85446482-A64F-4CA9-956F-A4A97833EDE8}" type="presParOf" srcId="{175FED89-2265-4E83-940D-16AEDFECCD0D}" destId="{A5F10F1D-26F2-4998-A3D2-E84990AC244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F098F9-DA2C-420C-9ED7-DA9EDF3B2E6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443E2F-C2E6-40D7-AFBD-8F4564A35FDA}">
      <dgm:prSet/>
      <dgm:spPr/>
      <dgm:t>
        <a:bodyPr/>
        <a:lstStyle/>
        <a:p>
          <a:r>
            <a:rPr lang="en-US" dirty="0"/>
            <a:t>Linear Regression: Ridge (68.8%)</a:t>
          </a:r>
        </a:p>
      </dgm:t>
    </dgm:pt>
    <dgm:pt modelId="{70BF68F4-E9AE-4699-8B0C-41CC8FD606BA}" type="parTrans" cxnId="{B653BC58-D0B4-47AF-BFD5-A6945E82EBAC}">
      <dgm:prSet/>
      <dgm:spPr/>
      <dgm:t>
        <a:bodyPr/>
        <a:lstStyle/>
        <a:p>
          <a:endParaRPr lang="en-US"/>
        </a:p>
      </dgm:t>
    </dgm:pt>
    <dgm:pt modelId="{C6F8AA58-6564-48C8-9D55-82BA528314DB}" type="sibTrans" cxnId="{B653BC58-D0B4-47AF-BFD5-A6945E82EBAC}">
      <dgm:prSet/>
      <dgm:spPr/>
      <dgm:t>
        <a:bodyPr/>
        <a:lstStyle/>
        <a:p>
          <a:endParaRPr lang="en-US"/>
        </a:p>
      </dgm:t>
    </dgm:pt>
    <dgm:pt modelId="{6EAFFDCF-AD78-4830-9F83-E98E6FAE899D}">
      <dgm:prSet/>
      <dgm:spPr/>
      <dgm:t>
        <a:bodyPr/>
        <a:lstStyle/>
        <a:p>
          <a:r>
            <a:rPr lang="en-US"/>
            <a:t>Linear Regression: Lasso (93.8%)</a:t>
          </a:r>
        </a:p>
      </dgm:t>
    </dgm:pt>
    <dgm:pt modelId="{93ADD206-FC63-4573-9392-8E929D5A101D}" type="parTrans" cxnId="{97953023-6F0A-47F7-924C-B20B2825E8DD}">
      <dgm:prSet/>
      <dgm:spPr/>
      <dgm:t>
        <a:bodyPr/>
        <a:lstStyle/>
        <a:p>
          <a:endParaRPr lang="en-US"/>
        </a:p>
      </dgm:t>
    </dgm:pt>
    <dgm:pt modelId="{8EAA977D-1B4A-4D91-9559-C2BC46BCADA4}" type="sibTrans" cxnId="{97953023-6F0A-47F7-924C-B20B2825E8DD}">
      <dgm:prSet/>
      <dgm:spPr/>
      <dgm:t>
        <a:bodyPr/>
        <a:lstStyle/>
        <a:p>
          <a:endParaRPr lang="en-US"/>
        </a:p>
      </dgm:t>
    </dgm:pt>
    <dgm:pt modelId="{1A82ED3B-A3E7-465D-97C0-C38A9F226AA4}">
      <dgm:prSet/>
      <dgm:spPr/>
      <dgm:t>
        <a:bodyPr/>
        <a:lstStyle/>
        <a:p>
          <a:r>
            <a:rPr lang="en-US"/>
            <a:t>Random Forest: 11 Features (94.4%)</a:t>
          </a:r>
        </a:p>
      </dgm:t>
    </dgm:pt>
    <dgm:pt modelId="{4AC1DE76-39DC-46FF-92BA-890A713185EA}" type="parTrans" cxnId="{00F5F9AB-B307-444B-84C0-701A082F0213}">
      <dgm:prSet/>
      <dgm:spPr/>
      <dgm:t>
        <a:bodyPr/>
        <a:lstStyle/>
        <a:p>
          <a:endParaRPr lang="en-US"/>
        </a:p>
      </dgm:t>
    </dgm:pt>
    <dgm:pt modelId="{99BFB204-9604-4CE6-BF2D-07F1ADD1AC3A}" type="sibTrans" cxnId="{00F5F9AB-B307-444B-84C0-701A082F0213}">
      <dgm:prSet/>
      <dgm:spPr/>
      <dgm:t>
        <a:bodyPr/>
        <a:lstStyle/>
        <a:p>
          <a:endParaRPr lang="en-US"/>
        </a:p>
      </dgm:t>
    </dgm:pt>
    <dgm:pt modelId="{00E7C0CD-6B46-4588-A70F-4DEB89F0CF5D}">
      <dgm:prSet/>
      <dgm:spPr/>
      <dgm:t>
        <a:bodyPr/>
        <a:lstStyle/>
        <a:p>
          <a:r>
            <a:rPr lang="en-US"/>
            <a:t>Random Forest: 8 Features (94.4%)</a:t>
          </a:r>
        </a:p>
      </dgm:t>
    </dgm:pt>
    <dgm:pt modelId="{36AE0CA1-4736-4F1F-B61B-0125F384DE33}" type="parTrans" cxnId="{D6817B41-83E8-4C5C-8496-D9FCFFD81910}">
      <dgm:prSet/>
      <dgm:spPr/>
      <dgm:t>
        <a:bodyPr/>
        <a:lstStyle/>
        <a:p>
          <a:endParaRPr lang="en-US"/>
        </a:p>
      </dgm:t>
    </dgm:pt>
    <dgm:pt modelId="{9FD7AC4F-A290-4276-B5E4-FA39FC9D64AD}" type="sibTrans" cxnId="{D6817B41-83E8-4C5C-8496-D9FCFFD81910}">
      <dgm:prSet/>
      <dgm:spPr/>
      <dgm:t>
        <a:bodyPr/>
        <a:lstStyle/>
        <a:p>
          <a:endParaRPr lang="en-US"/>
        </a:p>
      </dgm:t>
    </dgm:pt>
    <dgm:pt modelId="{B539BA45-1FF9-46F7-A4C8-FEEE0C76239E}">
      <dgm:prSet/>
      <dgm:spPr/>
      <dgm:t>
        <a:bodyPr/>
        <a:lstStyle/>
        <a:p>
          <a:r>
            <a:rPr lang="en-US"/>
            <a:t>Random Forest: 8 Features w/Log (93.8%)</a:t>
          </a:r>
        </a:p>
      </dgm:t>
    </dgm:pt>
    <dgm:pt modelId="{73362628-91FC-40F0-9593-777B4754DCEC}" type="parTrans" cxnId="{B7B6057E-2D14-407E-8C78-53C19D45BEDA}">
      <dgm:prSet/>
      <dgm:spPr/>
      <dgm:t>
        <a:bodyPr/>
        <a:lstStyle/>
        <a:p>
          <a:endParaRPr lang="en-US"/>
        </a:p>
      </dgm:t>
    </dgm:pt>
    <dgm:pt modelId="{053B5D65-3D04-4432-A01A-47EB42D7D43D}" type="sibTrans" cxnId="{B7B6057E-2D14-407E-8C78-53C19D45BEDA}">
      <dgm:prSet/>
      <dgm:spPr/>
      <dgm:t>
        <a:bodyPr/>
        <a:lstStyle/>
        <a:p>
          <a:endParaRPr lang="en-US"/>
        </a:p>
      </dgm:t>
    </dgm:pt>
    <dgm:pt modelId="{36ECC092-30DB-4F14-8651-DC1715C2373D}">
      <dgm:prSet/>
      <dgm:spPr/>
      <dgm:t>
        <a:bodyPr/>
        <a:lstStyle/>
        <a:p>
          <a:r>
            <a:rPr lang="en-US"/>
            <a:t>K-Folds Cross Validation (88.0% - 96.7%)</a:t>
          </a:r>
        </a:p>
      </dgm:t>
    </dgm:pt>
    <dgm:pt modelId="{15C7F2C7-0231-4E4E-AEA3-00083BD3CC9B}" type="parTrans" cxnId="{A147622D-2562-4E10-8883-8561C4385A3E}">
      <dgm:prSet/>
      <dgm:spPr/>
      <dgm:t>
        <a:bodyPr/>
        <a:lstStyle/>
        <a:p>
          <a:endParaRPr lang="en-US"/>
        </a:p>
      </dgm:t>
    </dgm:pt>
    <dgm:pt modelId="{4799DBA9-B5A5-4F56-AE57-CEC7B5748A0A}" type="sibTrans" cxnId="{A147622D-2562-4E10-8883-8561C4385A3E}">
      <dgm:prSet/>
      <dgm:spPr/>
      <dgm:t>
        <a:bodyPr/>
        <a:lstStyle/>
        <a:p>
          <a:endParaRPr lang="en-US"/>
        </a:p>
      </dgm:t>
    </dgm:pt>
    <dgm:pt modelId="{A8399F29-5DD4-45F0-B706-D5A8EA39936E}" type="pres">
      <dgm:prSet presAssocID="{AFF098F9-DA2C-420C-9ED7-DA9EDF3B2E62}" presName="Name0" presStyleCnt="0">
        <dgm:presLayoutVars>
          <dgm:dir/>
          <dgm:resizeHandles val="exact"/>
        </dgm:presLayoutVars>
      </dgm:prSet>
      <dgm:spPr/>
    </dgm:pt>
    <dgm:pt modelId="{456382C0-72D8-470A-8DE6-B4B403974DCF}" type="pres">
      <dgm:prSet presAssocID="{27443E2F-C2E6-40D7-AFBD-8F4564A35FDA}" presName="node" presStyleLbl="node1" presStyleIdx="0" presStyleCnt="6">
        <dgm:presLayoutVars>
          <dgm:bulletEnabled val="1"/>
        </dgm:presLayoutVars>
      </dgm:prSet>
      <dgm:spPr/>
    </dgm:pt>
    <dgm:pt modelId="{81C3935D-4BC5-4027-9D03-3B0726672334}" type="pres">
      <dgm:prSet presAssocID="{C6F8AA58-6564-48C8-9D55-82BA528314DB}" presName="sibTrans" presStyleLbl="sibTrans1D1" presStyleIdx="0" presStyleCnt="5"/>
      <dgm:spPr/>
    </dgm:pt>
    <dgm:pt modelId="{C0FE45CF-B649-4C24-A7DE-4CDFAC39864C}" type="pres">
      <dgm:prSet presAssocID="{C6F8AA58-6564-48C8-9D55-82BA528314DB}" presName="connectorText" presStyleLbl="sibTrans1D1" presStyleIdx="0" presStyleCnt="5"/>
      <dgm:spPr/>
    </dgm:pt>
    <dgm:pt modelId="{8079A055-6714-445A-A35D-76D553B652AA}" type="pres">
      <dgm:prSet presAssocID="{6EAFFDCF-AD78-4830-9F83-E98E6FAE899D}" presName="node" presStyleLbl="node1" presStyleIdx="1" presStyleCnt="6">
        <dgm:presLayoutVars>
          <dgm:bulletEnabled val="1"/>
        </dgm:presLayoutVars>
      </dgm:prSet>
      <dgm:spPr/>
    </dgm:pt>
    <dgm:pt modelId="{F08FE86B-6E9A-4745-8E62-B366FACC7C95}" type="pres">
      <dgm:prSet presAssocID="{8EAA977D-1B4A-4D91-9559-C2BC46BCADA4}" presName="sibTrans" presStyleLbl="sibTrans1D1" presStyleIdx="1" presStyleCnt="5"/>
      <dgm:spPr/>
    </dgm:pt>
    <dgm:pt modelId="{30925729-9FD7-46F0-BFA1-79A786DCD460}" type="pres">
      <dgm:prSet presAssocID="{8EAA977D-1B4A-4D91-9559-C2BC46BCADA4}" presName="connectorText" presStyleLbl="sibTrans1D1" presStyleIdx="1" presStyleCnt="5"/>
      <dgm:spPr/>
    </dgm:pt>
    <dgm:pt modelId="{F99521B6-D388-403D-9042-0A3B4274E382}" type="pres">
      <dgm:prSet presAssocID="{1A82ED3B-A3E7-465D-97C0-C38A9F226AA4}" presName="node" presStyleLbl="node1" presStyleIdx="2" presStyleCnt="6">
        <dgm:presLayoutVars>
          <dgm:bulletEnabled val="1"/>
        </dgm:presLayoutVars>
      </dgm:prSet>
      <dgm:spPr/>
    </dgm:pt>
    <dgm:pt modelId="{714237A4-2C92-4F1A-BF92-863FB1A98286}" type="pres">
      <dgm:prSet presAssocID="{99BFB204-9604-4CE6-BF2D-07F1ADD1AC3A}" presName="sibTrans" presStyleLbl="sibTrans1D1" presStyleIdx="2" presStyleCnt="5"/>
      <dgm:spPr/>
    </dgm:pt>
    <dgm:pt modelId="{8AEAD972-8B89-404E-8699-BF5C06C77387}" type="pres">
      <dgm:prSet presAssocID="{99BFB204-9604-4CE6-BF2D-07F1ADD1AC3A}" presName="connectorText" presStyleLbl="sibTrans1D1" presStyleIdx="2" presStyleCnt="5"/>
      <dgm:spPr/>
    </dgm:pt>
    <dgm:pt modelId="{8EB93CC1-C28E-4DFF-8A1D-C07DC86F646D}" type="pres">
      <dgm:prSet presAssocID="{00E7C0CD-6B46-4588-A70F-4DEB89F0CF5D}" presName="node" presStyleLbl="node1" presStyleIdx="3" presStyleCnt="6">
        <dgm:presLayoutVars>
          <dgm:bulletEnabled val="1"/>
        </dgm:presLayoutVars>
      </dgm:prSet>
      <dgm:spPr/>
    </dgm:pt>
    <dgm:pt modelId="{4F44224A-E1BA-4A6A-992C-332475B4248C}" type="pres">
      <dgm:prSet presAssocID="{9FD7AC4F-A290-4276-B5E4-FA39FC9D64AD}" presName="sibTrans" presStyleLbl="sibTrans1D1" presStyleIdx="3" presStyleCnt="5"/>
      <dgm:spPr/>
    </dgm:pt>
    <dgm:pt modelId="{392A76BF-8E1D-4A18-83B5-D6936D7AC388}" type="pres">
      <dgm:prSet presAssocID="{9FD7AC4F-A290-4276-B5E4-FA39FC9D64AD}" presName="connectorText" presStyleLbl="sibTrans1D1" presStyleIdx="3" presStyleCnt="5"/>
      <dgm:spPr/>
    </dgm:pt>
    <dgm:pt modelId="{277C086D-AC8C-42A9-B97F-6D9A5B9EFBA5}" type="pres">
      <dgm:prSet presAssocID="{B539BA45-1FF9-46F7-A4C8-FEEE0C76239E}" presName="node" presStyleLbl="node1" presStyleIdx="4" presStyleCnt="6">
        <dgm:presLayoutVars>
          <dgm:bulletEnabled val="1"/>
        </dgm:presLayoutVars>
      </dgm:prSet>
      <dgm:spPr/>
    </dgm:pt>
    <dgm:pt modelId="{EBCF051D-4542-4C85-9826-658B2BBE05D8}" type="pres">
      <dgm:prSet presAssocID="{053B5D65-3D04-4432-A01A-47EB42D7D43D}" presName="sibTrans" presStyleLbl="sibTrans1D1" presStyleIdx="4" presStyleCnt="5"/>
      <dgm:spPr/>
    </dgm:pt>
    <dgm:pt modelId="{679930D6-503D-47ED-B2AA-D5018F865FB3}" type="pres">
      <dgm:prSet presAssocID="{053B5D65-3D04-4432-A01A-47EB42D7D43D}" presName="connectorText" presStyleLbl="sibTrans1D1" presStyleIdx="4" presStyleCnt="5"/>
      <dgm:spPr/>
    </dgm:pt>
    <dgm:pt modelId="{FDE9C284-B558-40E8-BFFF-A0EF26D71C84}" type="pres">
      <dgm:prSet presAssocID="{36ECC092-30DB-4F14-8651-DC1715C2373D}" presName="node" presStyleLbl="node1" presStyleIdx="5" presStyleCnt="6">
        <dgm:presLayoutVars>
          <dgm:bulletEnabled val="1"/>
        </dgm:presLayoutVars>
      </dgm:prSet>
      <dgm:spPr/>
    </dgm:pt>
  </dgm:ptLst>
  <dgm:cxnLst>
    <dgm:cxn modelId="{BA1FF703-8FED-490D-963C-464D4DBD0EE9}" type="presOf" srcId="{9FD7AC4F-A290-4276-B5E4-FA39FC9D64AD}" destId="{4F44224A-E1BA-4A6A-992C-332475B4248C}" srcOrd="0" destOrd="0" presId="urn:microsoft.com/office/officeart/2016/7/layout/RepeatingBendingProcessNew"/>
    <dgm:cxn modelId="{BF096612-BC42-40A3-A72C-AFC06B5DA138}" type="presOf" srcId="{8EAA977D-1B4A-4D91-9559-C2BC46BCADA4}" destId="{30925729-9FD7-46F0-BFA1-79A786DCD460}" srcOrd="1" destOrd="0" presId="urn:microsoft.com/office/officeart/2016/7/layout/RepeatingBendingProcessNew"/>
    <dgm:cxn modelId="{97953023-6F0A-47F7-924C-B20B2825E8DD}" srcId="{AFF098F9-DA2C-420C-9ED7-DA9EDF3B2E62}" destId="{6EAFFDCF-AD78-4830-9F83-E98E6FAE899D}" srcOrd="1" destOrd="0" parTransId="{93ADD206-FC63-4573-9392-8E929D5A101D}" sibTransId="{8EAA977D-1B4A-4D91-9559-C2BC46BCADA4}"/>
    <dgm:cxn modelId="{A147622D-2562-4E10-8883-8561C4385A3E}" srcId="{AFF098F9-DA2C-420C-9ED7-DA9EDF3B2E62}" destId="{36ECC092-30DB-4F14-8651-DC1715C2373D}" srcOrd="5" destOrd="0" parTransId="{15C7F2C7-0231-4E4E-AEA3-00083BD3CC9B}" sibTransId="{4799DBA9-B5A5-4F56-AE57-CEC7B5748A0A}"/>
    <dgm:cxn modelId="{D6817B41-83E8-4C5C-8496-D9FCFFD81910}" srcId="{AFF098F9-DA2C-420C-9ED7-DA9EDF3B2E62}" destId="{00E7C0CD-6B46-4588-A70F-4DEB89F0CF5D}" srcOrd="3" destOrd="0" parTransId="{36AE0CA1-4736-4F1F-B61B-0125F384DE33}" sibTransId="{9FD7AC4F-A290-4276-B5E4-FA39FC9D64AD}"/>
    <dgm:cxn modelId="{A412C947-F5EE-4CF6-A18F-02ACC56812AA}" type="presOf" srcId="{053B5D65-3D04-4432-A01A-47EB42D7D43D}" destId="{679930D6-503D-47ED-B2AA-D5018F865FB3}" srcOrd="1" destOrd="0" presId="urn:microsoft.com/office/officeart/2016/7/layout/RepeatingBendingProcessNew"/>
    <dgm:cxn modelId="{F949BC6F-BF9D-4C59-9A08-4ECAC010A996}" type="presOf" srcId="{9FD7AC4F-A290-4276-B5E4-FA39FC9D64AD}" destId="{392A76BF-8E1D-4A18-83B5-D6936D7AC388}" srcOrd="1" destOrd="0" presId="urn:microsoft.com/office/officeart/2016/7/layout/RepeatingBendingProcessNew"/>
    <dgm:cxn modelId="{FA84BF50-29F7-4891-B6E8-B47CDC483F28}" type="presOf" srcId="{AFF098F9-DA2C-420C-9ED7-DA9EDF3B2E62}" destId="{A8399F29-5DD4-45F0-B706-D5A8EA39936E}" srcOrd="0" destOrd="0" presId="urn:microsoft.com/office/officeart/2016/7/layout/RepeatingBendingProcessNew"/>
    <dgm:cxn modelId="{93F79257-0006-484D-9DA6-E7F7A31BB512}" type="presOf" srcId="{27443E2F-C2E6-40D7-AFBD-8F4564A35FDA}" destId="{456382C0-72D8-470A-8DE6-B4B403974DCF}" srcOrd="0" destOrd="0" presId="urn:microsoft.com/office/officeart/2016/7/layout/RepeatingBendingProcessNew"/>
    <dgm:cxn modelId="{B653BC58-D0B4-47AF-BFD5-A6945E82EBAC}" srcId="{AFF098F9-DA2C-420C-9ED7-DA9EDF3B2E62}" destId="{27443E2F-C2E6-40D7-AFBD-8F4564A35FDA}" srcOrd="0" destOrd="0" parTransId="{70BF68F4-E9AE-4699-8B0C-41CC8FD606BA}" sibTransId="{C6F8AA58-6564-48C8-9D55-82BA528314DB}"/>
    <dgm:cxn modelId="{3E57177A-503C-44FA-857A-3E4B67C93E4F}" type="presOf" srcId="{00E7C0CD-6B46-4588-A70F-4DEB89F0CF5D}" destId="{8EB93CC1-C28E-4DFF-8A1D-C07DC86F646D}" srcOrd="0" destOrd="0" presId="urn:microsoft.com/office/officeart/2016/7/layout/RepeatingBendingProcessNew"/>
    <dgm:cxn modelId="{B7B6057E-2D14-407E-8C78-53C19D45BEDA}" srcId="{AFF098F9-DA2C-420C-9ED7-DA9EDF3B2E62}" destId="{B539BA45-1FF9-46F7-A4C8-FEEE0C76239E}" srcOrd="4" destOrd="0" parTransId="{73362628-91FC-40F0-9593-777B4754DCEC}" sibTransId="{053B5D65-3D04-4432-A01A-47EB42D7D43D}"/>
    <dgm:cxn modelId="{CF7C887F-7174-4D84-A349-59C479B52DF2}" type="presOf" srcId="{1A82ED3B-A3E7-465D-97C0-C38A9F226AA4}" destId="{F99521B6-D388-403D-9042-0A3B4274E382}" srcOrd="0" destOrd="0" presId="urn:microsoft.com/office/officeart/2016/7/layout/RepeatingBendingProcessNew"/>
    <dgm:cxn modelId="{00F5F9AB-B307-444B-84C0-701A082F0213}" srcId="{AFF098F9-DA2C-420C-9ED7-DA9EDF3B2E62}" destId="{1A82ED3B-A3E7-465D-97C0-C38A9F226AA4}" srcOrd="2" destOrd="0" parTransId="{4AC1DE76-39DC-46FF-92BA-890A713185EA}" sibTransId="{99BFB204-9604-4CE6-BF2D-07F1ADD1AC3A}"/>
    <dgm:cxn modelId="{96B5F1C1-DE94-49FC-B5C0-AF6C2FA36908}" type="presOf" srcId="{8EAA977D-1B4A-4D91-9559-C2BC46BCADA4}" destId="{F08FE86B-6E9A-4745-8E62-B366FACC7C95}" srcOrd="0" destOrd="0" presId="urn:microsoft.com/office/officeart/2016/7/layout/RepeatingBendingProcessNew"/>
    <dgm:cxn modelId="{51D1BBC5-B974-414F-AD41-4696770D5F86}" type="presOf" srcId="{C6F8AA58-6564-48C8-9D55-82BA528314DB}" destId="{C0FE45CF-B649-4C24-A7DE-4CDFAC39864C}" srcOrd="1" destOrd="0" presId="urn:microsoft.com/office/officeart/2016/7/layout/RepeatingBendingProcessNew"/>
    <dgm:cxn modelId="{CB8704C6-7E44-4C17-8437-FD9745918AFA}" type="presOf" srcId="{36ECC092-30DB-4F14-8651-DC1715C2373D}" destId="{FDE9C284-B558-40E8-BFFF-A0EF26D71C84}" srcOrd="0" destOrd="0" presId="urn:microsoft.com/office/officeart/2016/7/layout/RepeatingBendingProcessNew"/>
    <dgm:cxn modelId="{9A8FDAD2-8D1C-496F-862E-BC70CF597A51}" type="presOf" srcId="{C6F8AA58-6564-48C8-9D55-82BA528314DB}" destId="{81C3935D-4BC5-4027-9D03-3B0726672334}" srcOrd="0" destOrd="0" presId="urn:microsoft.com/office/officeart/2016/7/layout/RepeatingBendingProcessNew"/>
    <dgm:cxn modelId="{FD9468DD-99F9-42CF-9897-E713AA78649B}" type="presOf" srcId="{053B5D65-3D04-4432-A01A-47EB42D7D43D}" destId="{EBCF051D-4542-4C85-9826-658B2BBE05D8}" srcOrd="0" destOrd="0" presId="urn:microsoft.com/office/officeart/2016/7/layout/RepeatingBendingProcessNew"/>
    <dgm:cxn modelId="{ABE381EC-EA83-4ECE-B0DC-F33A7C5E20DE}" type="presOf" srcId="{99BFB204-9604-4CE6-BF2D-07F1ADD1AC3A}" destId="{8AEAD972-8B89-404E-8699-BF5C06C77387}" srcOrd="1" destOrd="0" presId="urn:microsoft.com/office/officeart/2016/7/layout/RepeatingBendingProcessNew"/>
    <dgm:cxn modelId="{2479D8F2-1503-45DA-A6C2-66F280C9F3CB}" type="presOf" srcId="{99BFB204-9604-4CE6-BF2D-07F1ADD1AC3A}" destId="{714237A4-2C92-4F1A-BF92-863FB1A98286}" srcOrd="0" destOrd="0" presId="urn:microsoft.com/office/officeart/2016/7/layout/RepeatingBendingProcessNew"/>
    <dgm:cxn modelId="{9BF07DF9-30CD-45F0-8C36-AD6A42487995}" type="presOf" srcId="{6EAFFDCF-AD78-4830-9F83-E98E6FAE899D}" destId="{8079A055-6714-445A-A35D-76D553B652AA}" srcOrd="0" destOrd="0" presId="urn:microsoft.com/office/officeart/2016/7/layout/RepeatingBendingProcessNew"/>
    <dgm:cxn modelId="{61EFE6FB-12EC-4DC5-8A91-F0FA54E34AE1}" type="presOf" srcId="{B539BA45-1FF9-46F7-A4C8-FEEE0C76239E}" destId="{277C086D-AC8C-42A9-B97F-6D9A5B9EFBA5}" srcOrd="0" destOrd="0" presId="urn:microsoft.com/office/officeart/2016/7/layout/RepeatingBendingProcessNew"/>
    <dgm:cxn modelId="{DE5FC08D-1990-4AE3-B5DD-8DB18254014E}" type="presParOf" srcId="{A8399F29-5DD4-45F0-B706-D5A8EA39936E}" destId="{456382C0-72D8-470A-8DE6-B4B403974DCF}" srcOrd="0" destOrd="0" presId="urn:microsoft.com/office/officeart/2016/7/layout/RepeatingBendingProcessNew"/>
    <dgm:cxn modelId="{795B634B-ACEB-496C-B2CC-33224E34461D}" type="presParOf" srcId="{A8399F29-5DD4-45F0-B706-D5A8EA39936E}" destId="{81C3935D-4BC5-4027-9D03-3B0726672334}" srcOrd="1" destOrd="0" presId="urn:microsoft.com/office/officeart/2016/7/layout/RepeatingBendingProcessNew"/>
    <dgm:cxn modelId="{FC2BB401-ED73-4AD5-A3E6-D6D5A6658BDE}" type="presParOf" srcId="{81C3935D-4BC5-4027-9D03-3B0726672334}" destId="{C0FE45CF-B649-4C24-A7DE-4CDFAC39864C}" srcOrd="0" destOrd="0" presId="urn:microsoft.com/office/officeart/2016/7/layout/RepeatingBendingProcessNew"/>
    <dgm:cxn modelId="{25137579-1101-4764-8EC8-586CE559E0BE}" type="presParOf" srcId="{A8399F29-5DD4-45F0-B706-D5A8EA39936E}" destId="{8079A055-6714-445A-A35D-76D553B652AA}" srcOrd="2" destOrd="0" presId="urn:microsoft.com/office/officeart/2016/7/layout/RepeatingBendingProcessNew"/>
    <dgm:cxn modelId="{603504F4-55EE-4713-B13F-20C88ED5BCB1}" type="presParOf" srcId="{A8399F29-5DD4-45F0-B706-D5A8EA39936E}" destId="{F08FE86B-6E9A-4745-8E62-B366FACC7C95}" srcOrd="3" destOrd="0" presId="urn:microsoft.com/office/officeart/2016/7/layout/RepeatingBendingProcessNew"/>
    <dgm:cxn modelId="{363F7036-4856-4DB3-AEF9-E8B0C66F870F}" type="presParOf" srcId="{F08FE86B-6E9A-4745-8E62-B366FACC7C95}" destId="{30925729-9FD7-46F0-BFA1-79A786DCD460}" srcOrd="0" destOrd="0" presId="urn:microsoft.com/office/officeart/2016/7/layout/RepeatingBendingProcessNew"/>
    <dgm:cxn modelId="{5DC7AAD0-C084-45B0-B45A-9DC0F7D19CEA}" type="presParOf" srcId="{A8399F29-5DD4-45F0-B706-D5A8EA39936E}" destId="{F99521B6-D388-403D-9042-0A3B4274E382}" srcOrd="4" destOrd="0" presId="urn:microsoft.com/office/officeart/2016/7/layout/RepeatingBendingProcessNew"/>
    <dgm:cxn modelId="{356E929E-5EB1-466B-BD7A-130FF288D8E2}" type="presParOf" srcId="{A8399F29-5DD4-45F0-B706-D5A8EA39936E}" destId="{714237A4-2C92-4F1A-BF92-863FB1A98286}" srcOrd="5" destOrd="0" presId="urn:microsoft.com/office/officeart/2016/7/layout/RepeatingBendingProcessNew"/>
    <dgm:cxn modelId="{99631D9D-0154-4028-9E10-33EE8F14F131}" type="presParOf" srcId="{714237A4-2C92-4F1A-BF92-863FB1A98286}" destId="{8AEAD972-8B89-404E-8699-BF5C06C77387}" srcOrd="0" destOrd="0" presId="urn:microsoft.com/office/officeart/2016/7/layout/RepeatingBendingProcessNew"/>
    <dgm:cxn modelId="{D2186B8D-79F9-4D57-9B09-2D1C6DD1CF9E}" type="presParOf" srcId="{A8399F29-5DD4-45F0-B706-D5A8EA39936E}" destId="{8EB93CC1-C28E-4DFF-8A1D-C07DC86F646D}" srcOrd="6" destOrd="0" presId="urn:microsoft.com/office/officeart/2016/7/layout/RepeatingBendingProcessNew"/>
    <dgm:cxn modelId="{F3F93303-DF1D-4C82-A852-73D7C40EF899}" type="presParOf" srcId="{A8399F29-5DD4-45F0-B706-D5A8EA39936E}" destId="{4F44224A-E1BA-4A6A-992C-332475B4248C}" srcOrd="7" destOrd="0" presId="urn:microsoft.com/office/officeart/2016/7/layout/RepeatingBendingProcessNew"/>
    <dgm:cxn modelId="{CF38D43B-0B5B-42FF-9A50-B395BE4E6729}" type="presParOf" srcId="{4F44224A-E1BA-4A6A-992C-332475B4248C}" destId="{392A76BF-8E1D-4A18-83B5-D6936D7AC388}" srcOrd="0" destOrd="0" presId="urn:microsoft.com/office/officeart/2016/7/layout/RepeatingBendingProcessNew"/>
    <dgm:cxn modelId="{2F7AC747-628E-4BE2-91F3-083238E07508}" type="presParOf" srcId="{A8399F29-5DD4-45F0-B706-D5A8EA39936E}" destId="{277C086D-AC8C-42A9-B97F-6D9A5B9EFBA5}" srcOrd="8" destOrd="0" presId="urn:microsoft.com/office/officeart/2016/7/layout/RepeatingBendingProcessNew"/>
    <dgm:cxn modelId="{217ED2AC-32AE-4A81-AF77-8CCFA83553C0}" type="presParOf" srcId="{A8399F29-5DD4-45F0-B706-D5A8EA39936E}" destId="{EBCF051D-4542-4C85-9826-658B2BBE05D8}" srcOrd="9" destOrd="0" presId="urn:microsoft.com/office/officeart/2016/7/layout/RepeatingBendingProcessNew"/>
    <dgm:cxn modelId="{7BBECA66-AFEA-4C6B-95D8-6625676C403B}" type="presParOf" srcId="{EBCF051D-4542-4C85-9826-658B2BBE05D8}" destId="{679930D6-503D-47ED-B2AA-D5018F865FB3}" srcOrd="0" destOrd="0" presId="urn:microsoft.com/office/officeart/2016/7/layout/RepeatingBendingProcessNew"/>
    <dgm:cxn modelId="{A903A876-74C2-40C9-95F3-1C1D39041436}" type="presParOf" srcId="{A8399F29-5DD4-45F0-B706-D5A8EA39936E}" destId="{FDE9C284-B558-40E8-BFFF-A0EF26D71C8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4F648-79C0-4D59-8B44-416A6F3607AD}">
      <dsp:nvSpPr>
        <dsp:cNvPr id="0" name=""/>
        <dsp:cNvSpPr/>
      </dsp:nvSpPr>
      <dsp:spPr>
        <a:xfrm>
          <a:off x="0" y="30481"/>
          <a:ext cx="6513603" cy="11188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Fake accounts are bot-generated accounts that mimic the appearance and function of a real account.</a:t>
          </a:r>
        </a:p>
      </dsp:txBody>
      <dsp:txXfrm>
        <a:off x="54616" y="85097"/>
        <a:ext cx="6404371" cy="1009580"/>
      </dsp:txXfrm>
    </dsp:sp>
    <dsp:sp modelId="{591773C2-870C-463B-9E3A-51B58CA03DBB}">
      <dsp:nvSpPr>
        <dsp:cNvPr id="0" name=""/>
        <dsp:cNvSpPr/>
      </dsp:nvSpPr>
      <dsp:spPr>
        <a:xfrm>
          <a:off x="0" y="1206894"/>
          <a:ext cx="6513603" cy="111881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Computer bot-generated accounts are against Instagram policies.</a:t>
          </a:r>
        </a:p>
      </dsp:txBody>
      <dsp:txXfrm>
        <a:off x="54616" y="1261510"/>
        <a:ext cx="6404371" cy="1009580"/>
      </dsp:txXfrm>
    </dsp:sp>
    <dsp:sp modelId="{FE7A46D9-D3CE-41D0-8911-40EEDB159918}">
      <dsp:nvSpPr>
        <dsp:cNvPr id="0" name=""/>
        <dsp:cNvSpPr/>
      </dsp:nvSpPr>
      <dsp:spPr>
        <a:xfrm>
          <a:off x="0" y="2383306"/>
          <a:ext cx="6513603" cy="111881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Social influencers make money based on the number of followers which can incentivize people to artificially inflate their number of followers.</a:t>
          </a:r>
        </a:p>
      </dsp:txBody>
      <dsp:txXfrm>
        <a:off x="54616" y="2437922"/>
        <a:ext cx="6404371" cy="1009580"/>
      </dsp:txXfrm>
    </dsp:sp>
    <dsp:sp modelId="{BA63FF8D-9FA2-4352-B59C-BE78F677770F}">
      <dsp:nvSpPr>
        <dsp:cNvPr id="0" name=""/>
        <dsp:cNvSpPr/>
      </dsp:nvSpPr>
      <dsp:spPr>
        <a:xfrm>
          <a:off x="0" y="3559719"/>
          <a:ext cx="6513603" cy="111881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are companies that sell “followers” that help people gain a larger following.</a:t>
          </a:r>
        </a:p>
      </dsp:txBody>
      <dsp:txXfrm>
        <a:off x="54616" y="3614335"/>
        <a:ext cx="6404371" cy="1009580"/>
      </dsp:txXfrm>
    </dsp:sp>
    <dsp:sp modelId="{064400F0-13F1-4AE3-A289-AB2F312821B8}">
      <dsp:nvSpPr>
        <dsp:cNvPr id="0" name=""/>
        <dsp:cNvSpPr/>
      </dsp:nvSpPr>
      <dsp:spPr>
        <a:xfrm>
          <a:off x="0" y="4736131"/>
          <a:ext cx="6513603" cy="111881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Bot-generated accounts share similar features.</a:t>
          </a:r>
        </a:p>
      </dsp:txBody>
      <dsp:txXfrm>
        <a:off x="54616" y="4790747"/>
        <a:ext cx="6404371" cy="100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EEE45-D685-483A-B2D5-E9D57717734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78533-2575-452D-BE44-4A3522BD37F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FEE77-EBF8-4C51-9BB9-21EF827D7FA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Fake accounts are considered problematic with both Instagram, their users and companies that invest marketing money on the platform.</a:t>
          </a:r>
        </a:p>
      </dsp:txBody>
      <dsp:txXfrm>
        <a:off x="1941716" y="718"/>
        <a:ext cx="4571887" cy="1681139"/>
      </dsp:txXfrm>
    </dsp:sp>
    <dsp:sp modelId="{B51878F7-F15A-4F5C-B72B-3FAC9552BA6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E1A5B-4A29-40BF-8184-AB0ADD2D76C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BC5EA-399C-4096-BDF0-35020080395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Instagram has actively used Machine Learning to identify and remove bot-generated accounts which became known as “the purge.”</a:t>
          </a:r>
        </a:p>
      </dsp:txBody>
      <dsp:txXfrm>
        <a:off x="1941716" y="2102143"/>
        <a:ext cx="4571887" cy="1681139"/>
      </dsp:txXfrm>
    </dsp:sp>
    <dsp:sp modelId="{0904E3EB-1465-49D4-910B-ECC2A401C40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32230-5274-4FFE-9625-5681FD96D76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AE4EA-76D1-4BE8-AC22-BAEE3AA0D1D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first publicized “purge” happened in 2014. Rapper </a:t>
          </a:r>
          <a:r>
            <a:rPr lang="en-US" sz="2100" kern="1200" dirty="0" err="1"/>
            <a:t>Ma$e</a:t>
          </a:r>
          <a:r>
            <a:rPr lang="en-US" sz="2100" kern="1200" dirty="0"/>
            <a:t> dropped 1.5 million followers, from over 1.6 million to just 272,000 overnight.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C2358-C4C0-41A5-A352-F601A9E8AF67}">
      <dsp:nvSpPr>
        <dsp:cNvPr id="0" name=""/>
        <dsp:cNvSpPr/>
      </dsp:nvSpPr>
      <dsp:spPr>
        <a:xfrm>
          <a:off x="0" y="16362"/>
          <a:ext cx="6513603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Profile picture (Yes/No)</a:t>
          </a:r>
        </a:p>
      </dsp:txBody>
      <dsp:txXfrm>
        <a:off x="23417" y="39779"/>
        <a:ext cx="6466769" cy="432866"/>
      </dsp:txXfrm>
    </dsp:sp>
    <dsp:sp modelId="{26E5682D-35B5-440E-8E01-C89B732F9B27}">
      <dsp:nvSpPr>
        <dsp:cNvPr id="0" name=""/>
        <dsp:cNvSpPr/>
      </dsp:nvSpPr>
      <dsp:spPr>
        <a:xfrm>
          <a:off x="0" y="553662"/>
          <a:ext cx="6513603" cy="479700"/>
        </a:xfrm>
        <a:prstGeom prst="roundRect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Ratio of numbers to total length username	</a:t>
          </a:r>
        </a:p>
      </dsp:txBody>
      <dsp:txXfrm>
        <a:off x="23417" y="577079"/>
        <a:ext cx="6466769" cy="432866"/>
      </dsp:txXfrm>
    </dsp:sp>
    <dsp:sp modelId="{4271B38E-CDE1-42C8-BA42-BC7B20E0D926}">
      <dsp:nvSpPr>
        <dsp:cNvPr id="0" name=""/>
        <dsp:cNvSpPr/>
      </dsp:nvSpPr>
      <dsp:spPr>
        <a:xfrm>
          <a:off x="0" y="1090962"/>
          <a:ext cx="6513603" cy="47970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Fullname Words	</a:t>
          </a:r>
        </a:p>
      </dsp:txBody>
      <dsp:txXfrm>
        <a:off x="23417" y="1114379"/>
        <a:ext cx="6466769" cy="432866"/>
      </dsp:txXfrm>
    </dsp:sp>
    <dsp:sp modelId="{86951E1A-3C59-489E-9C9E-9AAA56DC9B75}">
      <dsp:nvSpPr>
        <dsp:cNvPr id="0" name=""/>
        <dsp:cNvSpPr/>
      </dsp:nvSpPr>
      <dsp:spPr>
        <a:xfrm>
          <a:off x="0" y="1628262"/>
          <a:ext cx="6513603" cy="479700"/>
        </a:xfrm>
        <a:prstGeom prst="roundRect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Ratio of numbers to total length </a:t>
          </a:r>
          <a:r>
            <a:rPr lang="en-US" sz="2000" kern="1200" dirty="0" err="1"/>
            <a:t>fullname</a:t>
          </a:r>
          <a:r>
            <a:rPr lang="en-US" sz="2000" kern="1200" dirty="0"/>
            <a:t> 	</a:t>
          </a:r>
        </a:p>
      </dsp:txBody>
      <dsp:txXfrm>
        <a:off x="23417" y="1651679"/>
        <a:ext cx="6466769" cy="432866"/>
      </dsp:txXfrm>
    </dsp:sp>
    <dsp:sp modelId="{F9E26949-2CDB-40EE-80B4-CAE9518805BA}">
      <dsp:nvSpPr>
        <dsp:cNvPr id="0" name=""/>
        <dsp:cNvSpPr/>
      </dsp:nvSpPr>
      <dsp:spPr>
        <a:xfrm>
          <a:off x="0" y="2165563"/>
          <a:ext cx="6513603" cy="47970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Name equals username (Yes/No)	</a:t>
          </a:r>
        </a:p>
      </dsp:txBody>
      <dsp:txXfrm>
        <a:off x="23417" y="2188980"/>
        <a:ext cx="6466769" cy="432866"/>
      </dsp:txXfrm>
    </dsp:sp>
    <dsp:sp modelId="{3521CA4C-E553-42CB-9AB8-7562654E4EC0}">
      <dsp:nvSpPr>
        <dsp:cNvPr id="0" name=""/>
        <dsp:cNvSpPr/>
      </dsp:nvSpPr>
      <dsp:spPr>
        <a:xfrm>
          <a:off x="0" y="2702862"/>
          <a:ext cx="6513603" cy="4797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Description length	</a:t>
          </a:r>
        </a:p>
      </dsp:txBody>
      <dsp:txXfrm>
        <a:off x="23417" y="2726279"/>
        <a:ext cx="6466769" cy="432866"/>
      </dsp:txXfrm>
    </dsp:sp>
    <dsp:sp modelId="{7DB674A9-B61B-4D7A-A679-994F64592B76}">
      <dsp:nvSpPr>
        <dsp:cNvPr id="0" name=""/>
        <dsp:cNvSpPr/>
      </dsp:nvSpPr>
      <dsp:spPr>
        <a:xfrm>
          <a:off x="0" y="3240162"/>
          <a:ext cx="6513603" cy="47970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External URL linked (Yes/No)	</a:t>
          </a:r>
        </a:p>
      </dsp:txBody>
      <dsp:txXfrm>
        <a:off x="23417" y="3263579"/>
        <a:ext cx="6466769" cy="432866"/>
      </dsp:txXfrm>
    </dsp:sp>
    <dsp:sp modelId="{88DA0E2F-CFCF-4644-8E41-714007C46FCD}">
      <dsp:nvSpPr>
        <dsp:cNvPr id="0" name=""/>
        <dsp:cNvSpPr/>
      </dsp:nvSpPr>
      <dsp:spPr>
        <a:xfrm>
          <a:off x="0" y="3777462"/>
          <a:ext cx="6513603" cy="479700"/>
        </a:xfrm>
        <a:prstGeom prst="roundRect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 as Private (Yes/No)	</a:t>
          </a:r>
        </a:p>
      </dsp:txBody>
      <dsp:txXfrm>
        <a:off x="23417" y="3800879"/>
        <a:ext cx="6466769" cy="432866"/>
      </dsp:txXfrm>
    </dsp:sp>
    <dsp:sp modelId="{6557BC65-14ED-4225-83E8-76FE51292695}">
      <dsp:nvSpPr>
        <dsp:cNvPr id="0" name=""/>
        <dsp:cNvSpPr/>
      </dsp:nvSpPr>
      <dsp:spPr>
        <a:xfrm>
          <a:off x="0" y="4314762"/>
          <a:ext cx="6513603" cy="47970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Number of Posts	</a:t>
          </a:r>
        </a:p>
      </dsp:txBody>
      <dsp:txXfrm>
        <a:off x="23417" y="4338179"/>
        <a:ext cx="6466769" cy="432866"/>
      </dsp:txXfrm>
    </dsp:sp>
    <dsp:sp modelId="{EE220126-8C5E-4704-9C7A-096331171E06}">
      <dsp:nvSpPr>
        <dsp:cNvPr id="0" name=""/>
        <dsp:cNvSpPr/>
      </dsp:nvSpPr>
      <dsp:spPr>
        <a:xfrm>
          <a:off x="0" y="4852063"/>
          <a:ext cx="6513603" cy="479700"/>
        </a:xfrm>
        <a:prstGeom prst="roundRect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Number of Followers	</a:t>
          </a:r>
        </a:p>
      </dsp:txBody>
      <dsp:txXfrm>
        <a:off x="23417" y="4875480"/>
        <a:ext cx="6466769" cy="432866"/>
      </dsp:txXfrm>
    </dsp:sp>
    <dsp:sp modelId="{9E20B7DE-4344-4F5C-9DB1-745F5A9E8884}">
      <dsp:nvSpPr>
        <dsp:cNvPr id="0" name=""/>
        <dsp:cNvSpPr/>
      </dsp:nvSpPr>
      <dsp:spPr>
        <a:xfrm>
          <a:off x="0" y="5389363"/>
          <a:ext cx="6513603" cy="4797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Number of Follows</a:t>
          </a:r>
        </a:p>
      </dsp:txBody>
      <dsp:txXfrm>
        <a:off x="23417" y="5412780"/>
        <a:ext cx="6466769" cy="432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1DA0A-78E7-4ADB-B81C-99AD27AD9840}">
      <dsp:nvSpPr>
        <dsp:cNvPr id="0" name=""/>
        <dsp:cNvSpPr/>
      </dsp:nvSpPr>
      <dsp:spPr>
        <a:xfrm>
          <a:off x="755609" y="996008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Binary</a:t>
          </a:r>
          <a:r>
            <a:rPr lang="en-US" sz="1800" kern="1200" dirty="0"/>
            <a:t> Classification Problem</a:t>
          </a:r>
        </a:p>
      </dsp:txBody>
      <dsp:txXfrm>
        <a:off x="780968" y="1021367"/>
        <a:ext cx="1680893" cy="815087"/>
      </dsp:txXfrm>
    </dsp:sp>
    <dsp:sp modelId="{AC551C4E-342D-4ED3-8F8B-BA988DD26BAC}">
      <dsp:nvSpPr>
        <dsp:cNvPr id="0" name=""/>
        <dsp:cNvSpPr/>
      </dsp:nvSpPr>
      <dsp:spPr>
        <a:xfrm>
          <a:off x="755609" y="1991685"/>
          <a:ext cx="1731611" cy="865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 Method </a:t>
          </a:r>
        </a:p>
      </dsp:txBody>
      <dsp:txXfrm>
        <a:off x="780968" y="2017044"/>
        <a:ext cx="1680893" cy="815087"/>
      </dsp:txXfrm>
    </dsp:sp>
    <dsp:sp modelId="{A28FD80B-F6F9-45A2-BF6F-270DECB6F277}">
      <dsp:nvSpPr>
        <dsp:cNvPr id="0" name=""/>
        <dsp:cNvSpPr/>
      </dsp:nvSpPr>
      <dsp:spPr>
        <a:xfrm rot="17692822">
          <a:off x="2010387" y="1659922"/>
          <a:ext cx="164631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646312" y="179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2386" y="1636672"/>
        <a:ext cx="82315" cy="82315"/>
      </dsp:txXfrm>
    </dsp:sp>
    <dsp:sp modelId="{91C22E0F-A6C0-4834-A8B3-B0FDD5508F40}">
      <dsp:nvSpPr>
        <dsp:cNvPr id="0" name=""/>
        <dsp:cNvSpPr/>
      </dsp:nvSpPr>
      <dsp:spPr>
        <a:xfrm>
          <a:off x="3179866" y="498170"/>
          <a:ext cx="1731611" cy="8658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Logistic Regression</a:t>
          </a:r>
        </a:p>
      </dsp:txBody>
      <dsp:txXfrm>
        <a:off x="3205225" y="523529"/>
        <a:ext cx="1680893" cy="815087"/>
      </dsp:txXfrm>
    </dsp:sp>
    <dsp:sp modelId="{89A74352-93EB-4D5B-ADFF-4E30B05E8564}">
      <dsp:nvSpPr>
        <dsp:cNvPr id="0" name=""/>
        <dsp:cNvSpPr/>
      </dsp:nvSpPr>
      <dsp:spPr>
        <a:xfrm rot="19457599">
          <a:off x="4831302" y="664246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6475" y="660829"/>
        <a:ext cx="42649" cy="42649"/>
      </dsp:txXfrm>
    </dsp:sp>
    <dsp:sp modelId="{A689D5AB-7F66-4C2E-9F36-FF04A9D36A7C}">
      <dsp:nvSpPr>
        <dsp:cNvPr id="0" name=""/>
        <dsp:cNvSpPr/>
      </dsp:nvSpPr>
      <dsp:spPr>
        <a:xfrm>
          <a:off x="5604122" y="331"/>
          <a:ext cx="1731611" cy="8658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Ridge</a:t>
          </a:r>
        </a:p>
      </dsp:txBody>
      <dsp:txXfrm>
        <a:off x="5629481" y="25690"/>
        <a:ext cx="1680893" cy="815087"/>
      </dsp:txXfrm>
    </dsp:sp>
    <dsp:sp modelId="{3D61FDD0-4A6D-40B3-8064-33A6C1008A66}">
      <dsp:nvSpPr>
        <dsp:cNvPr id="0" name=""/>
        <dsp:cNvSpPr/>
      </dsp:nvSpPr>
      <dsp:spPr>
        <a:xfrm rot="2142401">
          <a:off x="4831302" y="1162084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6475" y="1158667"/>
        <a:ext cx="42649" cy="42649"/>
      </dsp:txXfrm>
    </dsp:sp>
    <dsp:sp modelId="{FF8985AA-1F12-418D-B6AD-1454C196B852}">
      <dsp:nvSpPr>
        <dsp:cNvPr id="0" name=""/>
        <dsp:cNvSpPr/>
      </dsp:nvSpPr>
      <dsp:spPr>
        <a:xfrm>
          <a:off x="5604122" y="996008"/>
          <a:ext cx="1731611" cy="8658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Lasso</a:t>
          </a:r>
        </a:p>
      </dsp:txBody>
      <dsp:txXfrm>
        <a:off x="5629481" y="1021367"/>
        <a:ext cx="1680893" cy="815087"/>
      </dsp:txXfrm>
    </dsp:sp>
    <dsp:sp modelId="{B9C3E5C9-832E-4F75-9F53-16093B5982DE}">
      <dsp:nvSpPr>
        <dsp:cNvPr id="0" name=""/>
        <dsp:cNvSpPr/>
      </dsp:nvSpPr>
      <dsp:spPr>
        <a:xfrm rot="2142401">
          <a:off x="2407046" y="2655599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2218" y="2652182"/>
        <a:ext cx="42649" cy="42649"/>
      </dsp:txXfrm>
    </dsp:sp>
    <dsp:sp modelId="{CF73BD08-5041-4C4E-B0BE-65CD45FDC3BF}">
      <dsp:nvSpPr>
        <dsp:cNvPr id="0" name=""/>
        <dsp:cNvSpPr/>
      </dsp:nvSpPr>
      <dsp:spPr>
        <a:xfrm>
          <a:off x="3179866" y="2489523"/>
          <a:ext cx="1731611" cy="8658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Random Forest</a:t>
          </a:r>
        </a:p>
      </dsp:txBody>
      <dsp:txXfrm>
        <a:off x="3205225" y="2514882"/>
        <a:ext cx="1680893" cy="815087"/>
      </dsp:txXfrm>
    </dsp:sp>
    <dsp:sp modelId="{6A64C048-C215-492A-9D61-6A56FEDC0E2D}">
      <dsp:nvSpPr>
        <dsp:cNvPr id="0" name=""/>
        <dsp:cNvSpPr/>
      </dsp:nvSpPr>
      <dsp:spPr>
        <a:xfrm>
          <a:off x="4911477" y="2904518"/>
          <a:ext cx="69264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92644" y="179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0483" y="2905110"/>
        <a:ext cx="34632" cy="34632"/>
      </dsp:txXfrm>
    </dsp:sp>
    <dsp:sp modelId="{D68569E0-37D2-49A8-A844-D65DA1B19009}">
      <dsp:nvSpPr>
        <dsp:cNvPr id="0" name=""/>
        <dsp:cNvSpPr/>
      </dsp:nvSpPr>
      <dsp:spPr>
        <a:xfrm>
          <a:off x="5604122" y="2489523"/>
          <a:ext cx="1731611" cy="8658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Engineering </a:t>
          </a:r>
        </a:p>
      </dsp:txBody>
      <dsp:txXfrm>
        <a:off x="5629481" y="2514882"/>
        <a:ext cx="1680893" cy="815087"/>
      </dsp:txXfrm>
    </dsp:sp>
    <dsp:sp modelId="{1698217F-8713-457B-A3C2-122025FDE18D}">
      <dsp:nvSpPr>
        <dsp:cNvPr id="0" name=""/>
        <dsp:cNvSpPr/>
      </dsp:nvSpPr>
      <dsp:spPr>
        <a:xfrm rot="19457599">
          <a:off x="7255558" y="2655599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60731" y="2652182"/>
        <a:ext cx="42649" cy="42649"/>
      </dsp:txXfrm>
    </dsp:sp>
    <dsp:sp modelId="{3C4627FC-380E-4EEA-B808-AD19A6F404A7}">
      <dsp:nvSpPr>
        <dsp:cNvPr id="0" name=""/>
        <dsp:cNvSpPr/>
      </dsp:nvSpPr>
      <dsp:spPr>
        <a:xfrm>
          <a:off x="8028378" y="1991685"/>
          <a:ext cx="1731611" cy="8658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Removed low-importance features</a:t>
          </a:r>
        </a:p>
      </dsp:txBody>
      <dsp:txXfrm>
        <a:off x="8053737" y="2017044"/>
        <a:ext cx="1680893" cy="815087"/>
      </dsp:txXfrm>
    </dsp:sp>
    <dsp:sp modelId="{553C979A-9372-464D-BC82-A79FBF770306}">
      <dsp:nvSpPr>
        <dsp:cNvPr id="0" name=""/>
        <dsp:cNvSpPr/>
      </dsp:nvSpPr>
      <dsp:spPr>
        <a:xfrm rot="2142401">
          <a:off x="7255558" y="3153437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60731" y="3150020"/>
        <a:ext cx="42649" cy="42649"/>
      </dsp:txXfrm>
    </dsp:sp>
    <dsp:sp modelId="{8C188CA2-845C-4A74-9B2A-0E33B1C6FDB6}">
      <dsp:nvSpPr>
        <dsp:cNvPr id="0" name=""/>
        <dsp:cNvSpPr/>
      </dsp:nvSpPr>
      <dsp:spPr>
        <a:xfrm>
          <a:off x="8028378" y="2987361"/>
          <a:ext cx="1731611" cy="8658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Log function to minimize outliers</a:t>
          </a:r>
        </a:p>
      </dsp:txBody>
      <dsp:txXfrm>
        <a:off x="8053737" y="3012720"/>
        <a:ext cx="1680893" cy="815087"/>
      </dsp:txXfrm>
    </dsp:sp>
    <dsp:sp modelId="{F1C6485A-524E-42B5-B10E-DC91F49575BF}">
      <dsp:nvSpPr>
        <dsp:cNvPr id="0" name=""/>
        <dsp:cNvSpPr/>
      </dsp:nvSpPr>
      <dsp:spPr>
        <a:xfrm rot="3907178">
          <a:off x="2010387" y="3153437"/>
          <a:ext cx="164631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646312" y="179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2386" y="3130187"/>
        <a:ext cx="82315" cy="82315"/>
      </dsp:txXfrm>
    </dsp:sp>
    <dsp:sp modelId="{94FDDDDA-84F5-4846-B5AA-D1E536CB89A6}">
      <dsp:nvSpPr>
        <dsp:cNvPr id="0" name=""/>
        <dsp:cNvSpPr/>
      </dsp:nvSpPr>
      <dsp:spPr>
        <a:xfrm>
          <a:off x="3179866" y="3485200"/>
          <a:ext cx="1731611" cy="8658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K-Folds Cross Validation</a:t>
          </a:r>
        </a:p>
      </dsp:txBody>
      <dsp:txXfrm>
        <a:off x="3205225" y="3510559"/>
        <a:ext cx="1680893" cy="8150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3935D-4BC5-4027-9D03-3B0726672334}">
      <dsp:nvSpPr>
        <dsp:cNvPr id="0" name=""/>
        <dsp:cNvSpPr/>
      </dsp:nvSpPr>
      <dsp:spPr>
        <a:xfrm>
          <a:off x="3175728" y="812147"/>
          <a:ext cx="62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482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71757" y="854589"/>
        <a:ext cx="32771" cy="6554"/>
      </dsp:txXfrm>
    </dsp:sp>
    <dsp:sp modelId="{456382C0-72D8-470A-8DE6-B4B403974DCF}">
      <dsp:nvSpPr>
        <dsp:cNvPr id="0" name=""/>
        <dsp:cNvSpPr/>
      </dsp:nvSpPr>
      <dsp:spPr>
        <a:xfrm>
          <a:off x="327842" y="2961"/>
          <a:ext cx="2849686" cy="17098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637" tIns="146574" rIns="139637" bIns="14657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Linear Regression: Ridge (68.8%)</a:t>
          </a:r>
        </a:p>
      </dsp:txBody>
      <dsp:txXfrm>
        <a:off x="327842" y="2961"/>
        <a:ext cx="2849686" cy="1709811"/>
      </dsp:txXfrm>
    </dsp:sp>
    <dsp:sp modelId="{F08FE86B-6E9A-4745-8E62-B366FACC7C95}">
      <dsp:nvSpPr>
        <dsp:cNvPr id="0" name=""/>
        <dsp:cNvSpPr/>
      </dsp:nvSpPr>
      <dsp:spPr>
        <a:xfrm>
          <a:off x="6680843" y="812147"/>
          <a:ext cx="62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4827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76871" y="854589"/>
        <a:ext cx="32771" cy="6554"/>
      </dsp:txXfrm>
    </dsp:sp>
    <dsp:sp modelId="{8079A055-6714-445A-A35D-76D553B652AA}">
      <dsp:nvSpPr>
        <dsp:cNvPr id="0" name=""/>
        <dsp:cNvSpPr/>
      </dsp:nvSpPr>
      <dsp:spPr>
        <a:xfrm>
          <a:off x="3832956" y="2961"/>
          <a:ext cx="2849686" cy="1709811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637" tIns="146574" rIns="139637" bIns="14657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Linear Regression: Lasso (93.8%)</a:t>
          </a:r>
        </a:p>
      </dsp:txBody>
      <dsp:txXfrm>
        <a:off x="3832956" y="2961"/>
        <a:ext cx="2849686" cy="1709811"/>
      </dsp:txXfrm>
    </dsp:sp>
    <dsp:sp modelId="{714237A4-2C92-4F1A-BF92-863FB1A98286}">
      <dsp:nvSpPr>
        <dsp:cNvPr id="0" name=""/>
        <dsp:cNvSpPr/>
      </dsp:nvSpPr>
      <dsp:spPr>
        <a:xfrm>
          <a:off x="1752685" y="1710973"/>
          <a:ext cx="7010228" cy="624827"/>
        </a:xfrm>
        <a:custGeom>
          <a:avLst/>
          <a:gdLst/>
          <a:ahLst/>
          <a:cxnLst/>
          <a:rect l="0" t="0" r="0" b="0"/>
          <a:pathLst>
            <a:path>
              <a:moveTo>
                <a:pt x="7010228" y="0"/>
              </a:moveTo>
              <a:lnTo>
                <a:pt x="7010228" y="329513"/>
              </a:lnTo>
              <a:lnTo>
                <a:pt x="0" y="329513"/>
              </a:lnTo>
              <a:lnTo>
                <a:pt x="0" y="624827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1779" y="2020109"/>
        <a:ext cx="352040" cy="6554"/>
      </dsp:txXfrm>
    </dsp:sp>
    <dsp:sp modelId="{F99521B6-D388-403D-9042-0A3B4274E382}">
      <dsp:nvSpPr>
        <dsp:cNvPr id="0" name=""/>
        <dsp:cNvSpPr/>
      </dsp:nvSpPr>
      <dsp:spPr>
        <a:xfrm>
          <a:off x="7338071" y="2961"/>
          <a:ext cx="2849686" cy="1709811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637" tIns="146574" rIns="139637" bIns="14657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Random Forest: 11 Features (94.4%)</a:t>
          </a:r>
        </a:p>
      </dsp:txBody>
      <dsp:txXfrm>
        <a:off x="7338071" y="2961"/>
        <a:ext cx="2849686" cy="1709811"/>
      </dsp:txXfrm>
    </dsp:sp>
    <dsp:sp modelId="{4F44224A-E1BA-4A6A-992C-332475B4248C}">
      <dsp:nvSpPr>
        <dsp:cNvPr id="0" name=""/>
        <dsp:cNvSpPr/>
      </dsp:nvSpPr>
      <dsp:spPr>
        <a:xfrm>
          <a:off x="3175728" y="3177386"/>
          <a:ext cx="62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4827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71757" y="3219829"/>
        <a:ext cx="32771" cy="6554"/>
      </dsp:txXfrm>
    </dsp:sp>
    <dsp:sp modelId="{8EB93CC1-C28E-4DFF-8A1D-C07DC86F646D}">
      <dsp:nvSpPr>
        <dsp:cNvPr id="0" name=""/>
        <dsp:cNvSpPr/>
      </dsp:nvSpPr>
      <dsp:spPr>
        <a:xfrm>
          <a:off x="327842" y="2368200"/>
          <a:ext cx="2849686" cy="1709811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637" tIns="146574" rIns="139637" bIns="14657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Random Forest: 8 Features (94.4%)</a:t>
          </a:r>
        </a:p>
      </dsp:txBody>
      <dsp:txXfrm>
        <a:off x="327842" y="2368200"/>
        <a:ext cx="2849686" cy="1709811"/>
      </dsp:txXfrm>
    </dsp:sp>
    <dsp:sp modelId="{EBCF051D-4542-4C85-9826-658B2BBE05D8}">
      <dsp:nvSpPr>
        <dsp:cNvPr id="0" name=""/>
        <dsp:cNvSpPr/>
      </dsp:nvSpPr>
      <dsp:spPr>
        <a:xfrm>
          <a:off x="6680843" y="3177386"/>
          <a:ext cx="62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4827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76871" y="3219829"/>
        <a:ext cx="32771" cy="6554"/>
      </dsp:txXfrm>
    </dsp:sp>
    <dsp:sp modelId="{277C086D-AC8C-42A9-B97F-6D9A5B9EFBA5}">
      <dsp:nvSpPr>
        <dsp:cNvPr id="0" name=""/>
        <dsp:cNvSpPr/>
      </dsp:nvSpPr>
      <dsp:spPr>
        <a:xfrm>
          <a:off x="3832956" y="2368200"/>
          <a:ext cx="2849686" cy="1709811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637" tIns="146574" rIns="139637" bIns="14657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Random Forest: 8 Features w/Log (93.8%)</a:t>
          </a:r>
        </a:p>
      </dsp:txBody>
      <dsp:txXfrm>
        <a:off x="3832956" y="2368200"/>
        <a:ext cx="2849686" cy="1709811"/>
      </dsp:txXfrm>
    </dsp:sp>
    <dsp:sp modelId="{FDE9C284-B558-40E8-BFFF-A0EF26D71C84}">
      <dsp:nvSpPr>
        <dsp:cNvPr id="0" name=""/>
        <dsp:cNvSpPr/>
      </dsp:nvSpPr>
      <dsp:spPr>
        <a:xfrm>
          <a:off x="7338071" y="2368200"/>
          <a:ext cx="2849686" cy="170981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637" tIns="146574" rIns="139637" bIns="14657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K-Folds Cross Validation (88.0% - 96.7%)</a:t>
          </a:r>
        </a:p>
      </dsp:txBody>
      <dsp:txXfrm>
        <a:off x="7338071" y="2368200"/>
        <a:ext cx="2849686" cy="1709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C12E-C6EF-4E64-886C-63D6447EC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C96D1-108D-4957-B4F1-479B798BF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18F92-4166-4512-B7F8-87360B8B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36413-17BC-41E1-8732-F509F79C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8DC6-9A86-43D0-94BE-DD5E0169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97AA-7F23-4509-B0E8-3F2EB81E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AA0F6-9A4A-416F-A2E3-FAED97A95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C3DDE-5B9C-4769-9D21-51301B5D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79CD4-7DA7-4688-81AC-71C5DDD6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9F01D-548A-475B-A0BF-B36DC9DF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6C918-909E-4C0F-A5AE-D707D402F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2DB50-8A70-4589-B682-0A1FB081B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DB90-21A0-4A88-ADE9-A7C0B9E2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9A03-3F25-4A84-98C3-1B9B405D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D5954-9218-4CB6-B71E-91EA6258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9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2599-D94F-4996-B0B5-9A79B725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570C-0D12-4262-9F0C-06D0E248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073C-C387-499D-B080-560EF086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92C6-AF96-4712-93FF-B43B7801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59A1-45E1-4214-8D13-4E548520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2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3B5B-DEC8-4D9A-A400-E3D9AF0C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58455-2518-4122-AED2-D2B2B205B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24275-C233-4CEA-BAC0-6FFF315B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F532-76F4-4242-B41D-8D38042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FA4F-DF3E-4CF8-9A40-5B6E1E3C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4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ED38-4AA9-4BA6-B8EC-112C473A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690B-2FF0-4633-8296-E10D11EA4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21DEC-E0DB-47ED-A72E-B1383E3BE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7663F-A019-4BF2-8CD3-FD3B1263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A4EA7-A826-425E-9BC5-BD266DC7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526A-F83B-4F89-A5B0-D94AC7C3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9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F1A8-B67C-46D7-859D-17CE14FD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ACAD6-349D-4A5C-9487-9366FED8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9FBFD-4F42-4639-B288-6441584CF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77460-DBD6-42E9-836C-2F4817956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9A416-E694-43E3-94D4-E33E2AF2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7B951-78CB-4AD6-86BA-EC2FE082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DD877-3556-4625-AF5B-4B1B4F8A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BBFEC-239B-4EE2-94C5-4FC3BDD0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7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3978-33CB-4919-B119-0DA3C887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310D8-B473-4447-A126-45BEFC23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0278E-99C2-4676-9FF3-44244F39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B54AB-CFCE-4C75-A5FB-FA221D6F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5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A8F2E-5471-4A3E-881B-AA192758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86C89-66E4-4758-96F6-47FC655B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497FB-DDDC-4427-B262-66856BB4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2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1532-CE9B-47EA-84B3-FA757E7D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3486-B74D-42DF-A954-8F3ADCA5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B4001-F7A3-480E-9410-DF8EED272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05E39-3456-42E1-B777-BBC88CFF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D6F7-7087-45EC-A767-DFE80B83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3BD63-D23C-49DD-8463-828E99E6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0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ABF0-73A5-4B95-807B-DA1083F7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46C38-10E0-4E9E-B83B-3D5983134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EB767-9CEB-4AB8-8FBA-EC5AD523B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F96ED-7DF0-42B4-BF98-AB2E70DD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6AF6E-7A44-4DDF-929B-F98165FD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55EA0-059A-4CE4-9F78-74260B10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222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3DAF1-0B67-4295-9C0E-37436B07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3219A-AB88-4250-8661-C3BAF26C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6DA99-C801-4FF4-BF97-56BC70A92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3795-3479-4D1D-88B2-C3996FDF8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BD611-AB95-4EE1-943A-248D0FB89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6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A5C3A-91BD-45D6-B2F9-28AD37ED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>
                <a:solidFill>
                  <a:schemeClr val="bg1"/>
                </a:solidFill>
              </a:rPr>
              <a:t>REAL OR FAKE?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CD65-A6F2-44EB-92B1-45DFCE139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Predicting fake Instagram accounts using Machine Learning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5EDF1-2EB8-4B4E-AE79-72C1D36A8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226973"/>
            <a:ext cx="4047843" cy="30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98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10208A-553E-4119-AE1D-73D63E40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02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D6151B-A52A-4F73-B20F-9D463880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DB0EE8-AD87-4D08-9179-207AF9F1E9B8}"/>
              </a:ext>
            </a:extLst>
          </p:cNvPr>
          <p:cNvSpPr/>
          <p:nvPr/>
        </p:nvSpPr>
        <p:spPr>
          <a:xfrm>
            <a:off x="772357" y="3710866"/>
            <a:ext cx="2032987" cy="310718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821F3E-6CC9-4D16-A965-83B218FECDAB}"/>
              </a:ext>
            </a:extLst>
          </p:cNvPr>
          <p:cNvSpPr/>
          <p:nvPr/>
        </p:nvSpPr>
        <p:spPr>
          <a:xfrm>
            <a:off x="1349406" y="2041864"/>
            <a:ext cx="6152225" cy="736847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490A3-BACC-4A78-967C-18CCFD093D77}"/>
              </a:ext>
            </a:extLst>
          </p:cNvPr>
          <p:cNvSpPr txBox="1"/>
          <p:nvPr/>
        </p:nvSpPr>
        <p:spPr>
          <a:xfrm>
            <a:off x="452761" y="266330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Forest (11 Features)</a:t>
            </a:r>
          </a:p>
        </p:txBody>
      </p:sp>
    </p:spTree>
    <p:extLst>
      <p:ext uri="{BB962C8B-B14F-4D97-AF65-F5344CB8AC3E}">
        <p14:creationId xmlns:p14="http://schemas.microsoft.com/office/powerpoint/2010/main" val="42254877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9ED2C6-355E-4854-85E5-9EC42326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722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EFC121-0D13-4B79-AF7B-D179B744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1" y="643467"/>
            <a:ext cx="9816858" cy="55710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C6FACD-79FC-4B8E-8358-AE1A59EB2058}"/>
              </a:ext>
            </a:extLst>
          </p:cNvPr>
          <p:cNvSpPr/>
          <p:nvPr/>
        </p:nvSpPr>
        <p:spPr>
          <a:xfrm>
            <a:off x="1187571" y="3897297"/>
            <a:ext cx="1884103" cy="310719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D01A2-F89A-4703-B4BD-68FB648F89F4}"/>
              </a:ext>
            </a:extLst>
          </p:cNvPr>
          <p:cNvSpPr txBox="1"/>
          <p:nvPr/>
        </p:nvSpPr>
        <p:spPr>
          <a:xfrm>
            <a:off x="674703" y="124287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Forest (8 Features)</a:t>
            </a:r>
          </a:p>
        </p:txBody>
      </p:sp>
    </p:spTree>
    <p:extLst>
      <p:ext uri="{BB962C8B-B14F-4D97-AF65-F5344CB8AC3E}">
        <p14:creationId xmlns:p14="http://schemas.microsoft.com/office/powerpoint/2010/main" val="35725447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489327-3673-47C6-BE2E-1E169064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689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58F8B06-1F84-4ABD-804D-730FE7284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29" y="643467"/>
            <a:ext cx="10222142" cy="55710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0BD981-86E9-42E3-890B-05D9903410CC}"/>
              </a:ext>
            </a:extLst>
          </p:cNvPr>
          <p:cNvSpPr/>
          <p:nvPr/>
        </p:nvSpPr>
        <p:spPr>
          <a:xfrm>
            <a:off x="1012054" y="4021584"/>
            <a:ext cx="674703" cy="239698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FDA9D-8A54-423F-A2CB-6FA331A356A2}"/>
              </a:ext>
            </a:extLst>
          </p:cNvPr>
          <p:cNvSpPr txBox="1"/>
          <p:nvPr/>
        </p:nvSpPr>
        <p:spPr>
          <a:xfrm>
            <a:off x="585925" y="124287"/>
            <a:ext cx="30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Forest (Log Function)</a:t>
            </a:r>
          </a:p>
        </p:txBody>
      </p:sp>
    </p:spTree>
    <p:extLst>
      <p:ext uri="{BB962C8B-B14F-4D97-AF65-F5344CB8AC3E}">
        <p14:creationId xmlns:p14="http://schemas.microsoft.com/office/powerpoint/2010/main" val="35752552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A835B0-22B0-4F8F-9461-714FD95F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031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60B57B-7494-4508-8C1F-95FB3E6BA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19" y="643467"/>
            <a:ext cx="9323961" cy="55710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121B80-3C41-4F58-BF88-63B86B3D0065}"/>
              </a:ext>
            </a:extLst>
          </p:cNvPr>
          <p:cNvSpPr/>
          <p:nvPr/>
        </p:nvSpPr>
        <p:spPr>
          <a:xfrm>
            <a:off x="7634796" y="5743852"/>
            <a:ext cx="3123184" cy="22194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6B66C-06FA-4487-9A08-43954C167AC5}"/>
              </a:ext>
            </a:extLst>
          </p:cNvPr>
          <p:cNvSpPr txBox="1"/>
          <p:nvPr/>
        </p:nvSpPr>
        <p:spPr>
          <a:xfrm>
            <a:off x="781235" y="133165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K-Folds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16656760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E5E82-72E5-48D8-B5BB-E9A04624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 of Model Performance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6996555-D8E2-47C8-8382-FA05DB46F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05924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457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FE407-B67D-42F6-B291-545C2699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4522"/>
            <a:ext cx="10905066" cy="52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19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39A6D-97FC-46F6-9CC5-24BE8793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 fake Instagram account?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C41E981-831E-4703-9FF9-00B35301C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443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967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C7FAA-AF01-4F04-92F6-DA18DACD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Random Forest Decision Tree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F988CF-4476-4A28-9528-53F100CF7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477" y="1011968"/>
            <a:ext cx="7815120" cy="525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60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092E-00EF-4640-AC31-216BEDB6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118754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/>
              <a:t>Summary Discussion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779E7F39-3AF6-41DF-843B-1F7FA7C6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2603" y="1564753"/>
            <a:ext cx="1837266" cy="1837266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A11497AC-5386-4767-9B31-6AD7F549F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7028" y="1564075"/>
            <a:ext cx="1837944" cy="183794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Chat">
            <a:extLst>
              <a:ext uri="{FF2B5EF4-FFF2-40B4-BE49-F238E27FC236}">
                <a16:creationId xmlns:a16="http://schemas.microsoft.com/office/drawing/2014/main" id="{45D71EB9-D43B-4079-BA53-A05372EBC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1793" y="1564075"/>
            <a:ext cx="1837944" cy="18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03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EDE63-52D8-40BD-A537-31031F9B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Case You are Curious…Buying Instagram Followers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5C4C67-3822-40D5-979F-9C040A09E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347" y="2509911"/>
            <a:ext cx="903420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E7970-DB19-46DC-A9CC-7B744959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Fake Accounts and Instagram’s Response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C97781E-54F1-4688-B114-218F24731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5092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629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B9F61-4115-4998-8224-72BB0885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Kaggle Dataset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Features (n=576)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AD71BF8-181D-4B5C-9F65-DD2843513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753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4949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F652-3522-47F3-ADBD-06FD59A9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69" y="768181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FAKE</a:t>
            </a:r>
          </a:p>
        </p:txBody>
      </p:sp>
      <p:pic>
        <p:nvPicPr>
          <p:cNvPr id="1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95964B-2339-4045-8068-7548C0F8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568" y="1273495"/>
            <a:ext cx="8121863" cy="3715753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24816F3-F2CA-4136-8C77-0418803C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718" y="5308847"/>
            <a:ext cx="8121863" cy="1349405"/>
          </a:xfrm>
        </p:spPr>
        <p:txBody>
          <a:bodyPr>
            <a:normAutofit/>
          </a:bodyPr>
          <a:lstStyle/>
          <a:p>
            <a:r>
              <a:rPr lang="en-US" sz="1800" dirty="0"/>
              <a:t>No profile picture</a:t>
            </a:r>
          </a:p>
          <a:p>
            <a:r>
              <a:rPr lang="en-US" sz="1800" dirty="0"/>
              <a:t>No posts</a:t>
            </a:r>
          </a:p>
          <a:p>
            <a:r>
              <a:rPr lang="en-US" sz="1800" dirty="0"/>
              <a:t>Imbalance of following and followers</a:t>
            </a: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73911ECA-0350-40E9-918D-4DE66C130BCE}"/>
              </a:ext>
            </a:extLst>
          </p:cNvPr>
          <p:cNvSpPr/>
          <p:nvPr/>
        </p:nvSpPr>
        <p:spPr>
          <a:xfrm>
            <a:off x="2760955" y="4048347"/>
            <a:ext cx="783287" cy="1881803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CE81-538F-47EB-A604-C76F527F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 to Predict Fake Accounts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FD10FF9-AC1F-417A-B9AB-436A3111E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4035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074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Content Placeholder 5">
            <a:extLst>
              <a:ext uri="{FF2B5EF4-FFF2-40B4-BE49-F238E27FC236}">
                <a16:creationId xmlns:a16="http://schemas.microsoft.com/office/drawing/2014/main" id="{C8DC9E74-BAF2-4D4F-B7C3-CBB96C76D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247" y="643467"/>
            <a:ext cx="8949506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B2AE54-CC6D-40FB-8E2C-764926C89F8B}"/>
              </a:ext>
            </a:extLst>
          </p:cNvPr>
          <p:cNvSpPr/>
          <p:nvPr/>
        </p:nvSpPr>
        <p:spPr>
          <a:xfrm>
            <a:off x="2432482" y="4332303"/>
            <a:ext cx="3089430" cy="47051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A75EA-D007-4A2E-A49C-DA0962B4196B}"/>
              </a:ext>
            </a:extLst>
          </p:cNvPr>
          <p:cNvSpPr txBox="1"/>
          <p:nvPr/>
        </p:nvSpPr>
        <p:spPr>
          <a:xfrm>
            <a:off x="790113" y="213064"/>
            <a:ext cx="24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Regression: Ridge</a:t>
            </a:r>
          </a:p>
        </p:txBody>
      </p:sp>
    </p:spTree>
    <p:extLst>
      <p:ext uri="{BB962C8B-B14F-4D97-AF65-F5344CB8AC3E}">
        <p14:creationId xmlns:p14="http://schemas.microsoft.com/office/powerpoint/2010/main" val="13404559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820970-F784-49CA-B8CB-F723AFBB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052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C9F061-5E45-4125-BCDC-DBF351F3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96" y="643467"/>
            <a:ext cx="8808008" cy="55710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13E456-CB39-4CE1-B4E3-F202EC8ED1F4}"/>
              </a:ext>
            </a:extLst>
          </p:cNvPr>
          <p:cNvSpPr/>
          <p:nvPr/>
        </p:nvSpPr>
        <p:spPr>
          <a:xfrm>
            <a:off x="2459115" y="3950563"/>
            <a:ext cx="2965142" cy="37286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E6152-9283-446C-8C75-8771BF87D270}"/>
              </a:ext>
            </a:extLst>
          </p:cNvPr>
          <p:cNvSpPr txBox="1"/>
          <p:nvPr/>
        </p:nvSpPr>
        <p:spPr>
          <a:xfrm>
            <a:off x="639192" y="257452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Regression: Lasso</a:t>
            </a:r>
          </a:p>
        </p:txBody>
      </p:sp>
    </p:spTree>
    <p:extLst>
      <p:ext uri="{BB962C8B-B14F-4D97-AF65-F5344CB8AC3E}">
        <p14:creationId xmlns:p14="http://schemas.microsoft.com/office/powerpoint/2010/main" val="3623746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360</Words>
  <Application>Microsoft Office PowerPoint</Application>
  <PresentationFormat>Widescreen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REAL OR FAKE?</vt:lpstr>
      <vt:lpstr>What is a fake Instagram account?</vt:lpstr>
      <vt:lpstr>Fake Accounts and Instagram’s Response</vt:lpstr>
      <vt:lpstr>Kaggle Dataset Features (n=576)</vt:lpstr>
      <vt:lpstr>FAKE</vt:lpstr>
      <vt:lpstr>Machine Learning to Predict Fake Accounts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Model Performance</vt:lpstr>
      <vt:lpstr>PowerPoint Presentation</vt:lpstr>
      <vt:lpstr>Random Forest Decision Tree</vt:lpstr>
      <vt:lpstr>Summary Discussion</vt:lpstr>
      <vt:lpstr>In Case You are Curious…Buying Instagram Followers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OR FAKE?</dc:title>
  <dc:creator>Cristalle Rae</dc:creator>
  <cp:lastModifiedBy>Cristalle Rae</cp:lastModifiedBy>
  <cp:revision>1</cp:revision>
  <dcterms:created xsi:type="dcterms:W3CDTF">2019-07-30T07:02:24Z</dcterms:created>
  <dcterms:modified xsi:type="dcterms:W3CDTF">2019-07-30T07:09:22Z</dcterms:modified>
</cp:coreProperties>
</file>