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6"/>
  </p:notesMasterIdLst>
  <p:sldIdLst>
    <p:sldId id="256" r:id="rId2"/>
    <p:sldId id="320" r:id="rId3"/>
    <p:sldId id="327" r:id="rId4"/>
    <p:sldId id="326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da, Avinash" userId="d7d1a304-bb91-4fad-b439-cb832a2c8233" providerId="ADAL" clId="{5408574B-FDDF-45F0-87EC-BC16378F5CFC}"/>
    <pc:docChg chg="modSld">
      <pc:chgData name="Geda, Avinash" userId="d7d1a304-bb91-4fad-b439-cb832a2c8233" providerId="ADAL" clId="{5408574B-FDDF-45F0-87EC-BC16378F5CFC}" dt="2023-08-17T17:09:34.333" v="0" actId="1076"/>
      <pc:docMkLst>
        <pc:docMk/>
      </pc:docMkLst>
      <pc:sldChg chg="modSp mod">
        <pc:chgData name="Geda, Avinash" userId="d7d1a304-bb91-4fad-b439-cb832a2c8233" providerId="ADAL" clId="{5408574B-FDDF-45F0-87EC-BC16378F5CFC}" dt="2023-08-17T17:09:34.333" v="0" actId="1076"/>
        <pc:sldMkLst>
          <pc:docMk/>
          <pc:sldMk cId="438975152" sldId="256"/>
        </pc:sldMkLst>
        <pc:spChg chg="mod">
          <ac:chgData name="Geda, Avinash" userId="d7d1a304-bb91-4fad-b439-cb832a2c8233" providerId="ADAL" clId="{5408574B-FDDF-45F0-87EC-BC16378F5CFC}" dt="2023-08-17T17:09:34.333" v="0" actId="1076"/>
          <ac:spMkLst>
            <pc:docMk/>
            <pc:sldMk cId="438975152" sldId="256"/>
            <ac:spMk id="3" creationId="{00000000-0000-0000-0000-000000000000}"/>
          </ac:spMkLst>
        </pc:spChg>
      </pc:sldChg>
    </pc:docChg>
  </pc:docChgLst>
  <pc:docChgLst>
    <pc:chgData name="Geda, Avinash" userId="d7d1a304-bb91-4fad-b439-cb832a2c8233" providerId="ADAL" clId="{D4455851-A5CE-4491-B556-7C6819339BE3}"/>
    <pc:docChg chg="modSld">
      <pc:chgData name="Geda, Avinash" userId="d7d1a304-bb91-4fad-b439-cb832a2c8233" providerId="ADAL" clId="{D4455851-A5CE-4491-B556-7C6819339BE3}" dt="2023-07-14T15:34:16.827" v="11" actId="20577"/>
      <pc:docMkLst>
        <pc:docMk/>
      </pc:docMkLst>
      <pc:sldChg chg="modSp mod">
        <pc:chgData name="Geda, Avinash" userId="d7d1a304-bb91-4fad-b439-cb832a2c8233" providerId="ADAL" clId="{D4455851-A5CE-4491-B556-7C6819339BE3}" dt="2023-07-14T15:34:16.827" v="11" actId="20577"/>
        <pc:sldMkLst>
          <pc:docMk/>
          <pc:sldMk cId="438975152" sldId="256"/>
        </pc:sldMkLst>
        <pc:spChg chg="mod">
          <ac:chgData name="Geda, Avinash" userId="d7d1a304-bb91-4fad-b439-cb832a2c8233" providerId="ADAL" clId="{D4455851-A5CE-4491-B556-7C6819339BE3}" dt="2023-07-14T15:34:16.827" v="11" actId="20577"/>
          <ac:spMkLst>
            <pc:docMk/>
            <pc:sldMk cId="438975152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CDEB-3C5B-40B7-B236-8591393C8AE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E1E0-1B28-45BF-AE1C-C761EDD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/>
              <a:t>Objective</a:t>
            </a:r>
          </a:p>
          <a:p>
            <a:pPr lvl="1"/>
            <a:r>
              <a:rPr lang="en-US" dirty="0"/>
              <a:t>Sub point</a:t>
            </a:r>
          </a:p>
          <a:p>
            <a:pPr lvl="0"/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Instructor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 of Lesson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08088"/>
            <a:ext cx="51816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502 – Module 6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Components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876800"/>
            <a:ext cx="3962400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Avinash Geda</a:t>
            </a:r>
          </a:p>
        </p:txBody>
      </p:sp>
    </p:spTree>
    <p:extLst>
      <p:ext uri="{BB962C8B-B14F-4D97-AF65-F5344CB8AC3E}">
        <p14:creationId xmlns:p14="http://schemas.microsoft.com/office/powerpoint/2010/main" val="43897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Components Analysis (PCA)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109951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PCA is used to combine similar variables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Reduces number of variables in dataset (a problem with small data where # of columns could be &gt; # of rows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Reduces multicollinearity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8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Components Analysis (PCA)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109951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Objective: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Explain as much variance in the data as possible with fewer variables</a:t>
            </a:r>
          </a:p>
          <a:p>
            <a:r>
              <a:rPr lang="en-US" dirty="0">
                <a:sym typeface="Wingdings" panose="05000000000000000000" pitchFamily="2" charset="2"/>
              </a:rPr>
              <a:t>Before doing PCA: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Scale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Deal with missingness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Avoid categorical data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3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Components Analysis </a:t>
            </a:r>
            <a:br>
              <a:rPr lang="en-US" dirty="0"/>
            </a:br>
            <a:r>
              <a:rPr lang="en-US" dirty="0"/>
              <a:t>in Software</a:t>
            </a:r>
            <a:endParaRPr lang="en-US" i="1" dirty="0"/>
          </a:p>
        </p:txBody>
      </p:sp>
      <p:pic>
        <p:nvPicPr>
          <p:cNvPr id="1026" name="Picture 2" descr="Image result for r pca">
            <a:extLst>
              <a:ext uri="{FF2B5EF4-FFF2-40B4-BE49-F238E27FC236}">
                <a16:creationId xmlns:a16="http://schemas.microsoft.com/office/drawing/2014/main" id="{53CCEAF2-1359-4A8F-979E-FA626D14C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"/>
          <a:stretch/>
        </p:blipFill>
        <p:spPr bwMode="auto">
          <a:xfrm>
            <a:off x="1576387" y="1676399"/>
            <a:ext cx="5991225" cy="37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430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1536</TotalTime>
  <Words>88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Calibri</vt:lpstr>
      <vt:lpstr>GradCourseTemplate</vt:lpstr>
      <vt:lpstr>BAN 502 – Module 6 Principal Components Analysis</vt:lpstr>
      <vt:lpstr>Principal Components Analysis (PCA)</vt:lpstr>
      <vt:lpstr>Principal Components Analysis (PCA)</vt:lpstr>
      <vt:lpstr>Principal Components Analysis  in Software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Geda, Avinash</cp:lastModifiedBy>
  <cp:revision>146</cp:revision>
  <dcterms:created xsi:type="dcterms:W3CDTF">2016-06-16T19:37:17Z</dcterms:created>
  <dcterms:modified xsi:type="dcterms:W3CDTF">2023-08-17T17:09:43Z</dcterms:modified>
</cp:coreProperties>
</file>