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9182-87CF-475C-A5B7-10550DB0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D9FB-B348-459D-972E-DBDF5B0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D0C-3941-49FF-91D6-0C72256D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F23-11D9-4B22-BDD4-DB721DBE179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BA3-1719-4CBE-82C7-B72202B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06B-D98E-4B32-8561-F6AC42F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51DA44-ED51-4853-8768-AE1B3E2A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934" y="1140031"/>
            <a:ext cx="7138489" cy="2920525"/>
          </a:xfrm>
        </p:spPr>
        <p:txBody>
          <a:bodyPr/>
          <a:lstStyle/>
          <a:p>
            <a:r>
              <a:rPr lang="en-US" sz="6000" dirty="0">
                <a:latin typeface="Comic Book" panose="02000500000000000000" pitchFamily="2" charset="0"/>
              </a:rPr>
              <a:t>The Superhero Super Database!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1316-D085-4BCE-A251-57616F2FCDF5}"/>
              </a:ext>
            </a:extLst>
          </p:cNvPr>
          <p:cNvSpPr txBox="1"/>
          <p:nvPr/>
        </p:nvSpPr>
        <p:spPr>
          <a:xfrm rot="21360464">
            <a:off x="2872003" y="4401578"/>
            <a:ext cx="709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Book" panose="02000500000000000000" pitchFamily="2" charset="0"/>
              </a:rPr>
              <a:t>By: John Falcone, Hunter Johnson, Ashley </a:t>
            </a:r>
            <a:r>
              <a:rPr lang="en-US" sz="2400" dirty="0" err="1">
                <a:latin typeface="Comic Book" panose="02000500000000000000" pitchFamily="2" charset="0"/>
              </a:rPr>
              <a:t>Drewry</a:t>
            </a:r>
            <a:r>
              <a:rPr lang="en-US" sz="2400" dirty="0">
                <a:latin typeface="Comic Book" panose="02000500000000000000" pitchFamily="2" charset="0"/>
              </a:rPr>
              <a:t>, Patrick Beltran</a:t>
            </a:r>
          </a:p>
        </p:txBody>
      </p:sp>
    </p:spTree>
    <p:extLst>
      <p:ext uri="{BB962C8B-B14F-4D97-AF65-F5344CB8AC3E}">
        <p14:creationId xmlns:p14="http://schemas.microsoft.com/office/powerpoint/2010/main" val="140313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A223E7-ADA1-4851-8ADB-5C62F8DC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endParaRPr lang="en-US" sz="3200" dirty="0">
              <a:latin typeface="Comic Book" panose="02000500000000000000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C6E125-EBCE-4AD7-ACF9-99208107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</p:spPr>
        <p:txBody>
          <a:bodyPr/>
          <a:lstStyle/>
          <a:p>
            <a:endParaRPr lang="en-US" sz="2400" dirty="0">
              <a:latin typeface="Comic Boo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0457E-0D06-4283-A7BB-0B00EF30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>
              <a:latin typeface="Comic Book" panose="02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790-F1DA-4EAD-9AB2-3164FBC4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2" y="2402566"/>
            <a:ext cx="9410465" cy="3435933"/>
          </a:xfrm>
        </p:spPr>
        <p:txBody>
          <a:bodyPr/>
          <a:lstStyle/>
          <a:p>
            <a:endParaRPr lang="en-US" dirty="0">
              <a:latin typeface="Comic Boo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9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FA76-44D0-436D-91AC-D12BB886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902170"/>
            <a:ext cx="5023200" cy="10464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Overview!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EB2D44-5B16-4478-A6CD-3673BEF9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167" y="1948570"/>
            <a:ext cx="5023200" cy="2960859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Ink (programming)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Source Material</a:t>
            </a:r>
          </a:p>
        </p:txBody>
      </p:sp>
    </p:spTree>
    <p:extLst>
      <p:ext uri="{BB962C8B-B14F-4D97-AF65-F5344CB8AC3E}">
        <p14:creationId xmlns:p14="http://schemas.microsoft.com/office/powerpoint/2010/main" val="12273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F0DDF-21F5-460A-A9CD-8C173D88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Comic Book" panose="02000500000000000000" pitchFamily="2" charset="0"/>
              </a:rPr>
              <a:t>The Pages!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6D62F-9CC3-44A8-B45E-E42828BF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569">
            <a:off x="955048" y="1790677"/>
            <a:ext cx="2847654" cy="4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DAE13A-E958-466B-AFE8-645CCFE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25">
            <a:off x="7815611" y="1056903"/>
            <a:ext cx="3205619" cy="44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D42B7C-957B-412B-ABD5-67D23507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78" r="4375" b="2164"/>
          <a:stretch/>
        </p:blipFill>
        <p:spPr bwMode="auto">
          <a:xfrm rot="154984">
            <a:off x="4331287" y="1044617"/>
            <a:ext cx="2887259" cy="4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7F9-1C8E-4574-888B-F0E0908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2" y="1062333"/>
            <a:ext cx="9373171" cy="1013519"/>
          </a:xfrm>
        </p:spPr>
        <p:txBody>
          <a:bodyPr/>
          <a:lstStyle/>
          <a:p>
            <a:r>
              <a:rPr lang="en-US" sz="4000" b="1" i="1" dirty="0">
                <a:latin typeface="Comic Book" panose="02000500000000000000" pitchFamily="2" charset="0"/>
              </a:rPr>
              <a:t>WHAM! </a:t>
            </a:r>
            <a:r>
              <a:rPr lang="en-US" sz="4000" dirty="0">
                <a:latin typeface="Comic Book" panose="02000500000000000000" pitchFamily="2" charset="0"/>
              </a:rPr>
              <a:t>Who are these People?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FE3E-F69A-40CC-BA80-C22A7A72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693267" cy="44048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The Bio page</a:t>
            </a:r>
          </a:p>
          <a:p>
            <a:r>
              <a:rPr lang="en-US" dirty="0">
                <a:latin typeface="Comic Book" panose="02000500000000000000" pitchFamily="2" charset="0"/>
              </a:rPr>
              <a:t>Searchable</a:t>
            </a:r>
          </a:p>
          <a:p>
            <a:r>
              <a:rPr lang="en-US" dirty="0">
                <a:latin typeface="Comic Book" panose="02000500000000000000" pitchFamily="2" charset="0"/>
              </a:rPr>
              <a:t>Learn the backstory or biography for all the characters</a:t>
            </a:r>
          </a:p>
        </p:txBody>
      </p:sp>
      <p:pic>
        <p:nvPicPr>
          <p:cNvPr id="2050" name="Picture 2" descr="Superhero Showdown: Why Marvel is Better Than DC">
            <a:extLst>
              <a:ext uri="{FF2B5EF4-FFF2-40B4-BE49-F238E27FC236}">
                <a16:creationId xmlns:a16="http://schemas.microsoft.com/office/drawing/2014/main" id="{C2AEDC64-E753-4ADF-B35C-035FB4C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51" y="2775375"/>
            <a:ext cx="4204648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85A-B8A4-4BB1-972D-0B4FBF38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503" y="833970"/>
            <a:ext cx="9695222" cy="1013519"/>
          </a:xfrm>
        </p:spPr>
        <p:txBody>
          <a:bodyPr/>
          <a:lstStyle/>
          <a:p>
            <a:r>
              <a:rPr lang="en-US" sz="3600" b="1" i="1" dirty="0">
                <a:latin typeface="Comic Book" panose="02000500000000000000" pitchFamily="2" charset="0"/>
              </a:rPr>
              <a:t>BOOM!</a:t>
            </a:r>
            <a:r>
              <a:rPr lang="en-US" sz="3600" dirty="0">
                <a:latin typeface="Comic Book" panose="02000500000000000000" pitchFamily="2" charset="0"/>
              </a:rPr>
              <a:t> Who are the most powerful?</a:t>
            </a:r>
            <a:endParaRPr lang="en-US" sz="3600" b="1" i="1" dirty="0">
              <a:latin typeface="Comic Book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634B-4F5B-457B-B7F5-3897506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074900"/>
            <a:ext cx="4329968" cy="3763600"/>
          </a:xfrm>
        </p:spPr>
        <p:txBody>
          <a:bodyPr anchor="ctr"/>
          <a:lstStyle/>
          <a:p>
            <a:r>
              <a:rPr lang="en-US" dirty="0">
                <a:latin typeface="Comic Book" panose="02000500000000000000" pitchFamily="2" charset="0"/>
              </a:rPr>
              <a:t>Top 50!</a:t>
            </a:r>
          </a:p>
          <a:p>
            <a:r>
              <a:rPr lang="en-US" dirty="0">
                <a:latin typeface="Comic Book" panose="02000500000000000000" pitchFamily="2" charset="0"/>
              </a:rPr>
              <a:t>Find out who are the strongest, fastest, best fighters, etc.</a:t>
            </a:r>
          </a:p>
          <a:p>
            <a:r>
              <a:rPr lang="en-US" dirty="0">
                <a:latin typeface="Comic Book" panose="02000500000000000000" pitchFamily="2" charset="0"/>
              </a:rPr>
              <a:t>Can be sorted by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E47630-066F-433E-B6CE-8E1AA8A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81481"/>
            <a:ext cx="517318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C8BB62-B822-4FF9-9440-09B5B748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58160">
            <a:off x="1058676" y="1147325"/>
            <a:ext cx="9539603" cy="1122047"/>
          </a:xfrm>
        </p:spPr>
        <p:txBody>
          <a:bodyPr anchor="t"/>
          <a:lstStyle/>
          <a:p>
            <a:r>
              <a:rPr lang="en-US" sz="3200" b="1" i="1" dirty="0">
                <a:latin typeface="Comic Book" panose="02000500000000000000" pitchFamily="2" charset="0"/>
              </a:rPr>
              <a:t>POW! </a:t>
            </a:r>
            <a:r>
              <a:rPr lang="en-US" sz="3200" dirty="0">
                <a:latin typeface="Comic Book" panose="02000500000000000000" pitchFamily="2" charset="0"/>
              </a:rPr>
              <a:t>Who is the strongest or smartest?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1667D-7B83-49E8-B3C0-FE4EB3C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77" y="2066832"/>
            <a:ext cx="4528400" cy="3862615"/>
          </a:xfrm>
        </p:spPr>
        <p:txBody>
          <a:bodyPr anchor="ctr"/>
          <a:lstStyle/>
          <a:p>
            <a:r>
              <a:rPr lang="en-US" sz="2400" dirty="0">
                <a:latin typeface="Comic Book" panose="02000500000000000000" pitchFamily="2" charset="0"/>
              </a:rPr>
              <a:t>Power stats page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Searchable list of all characters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Learn their skills and names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Narrow by: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Universe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Alignment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Stats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8799B6-8AAA-4468-BC26-CAFC9BA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0" y="2736991"/>
            <a:ext cx="5016336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E2971-8530-4334-A16D-B118DA20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4400" y="4449942"/>
            <a:ext cx="4443200" cy="10932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Comic Book" panose="02000500000000000000" pitchFamily="2" charset="0"/>
              </a:rPr>
              <a:t>The Ink!</a:t>
            </a:r>
          </a:p>
        </p:txBody>
      </p:sp>
      <p:pic>
        <p:nvPicPr>
          <p:cNvPr id="2050" name="Picture 2" descr="James Porter - Comic Book Inking">
            <a:extLst>
              <a:ext uri="{FF2B5EF4-FFF2-40B4-BE49-F238E27FC236}">
                <a16:creationId xmlns:a16="http://schemas.microsoft.com/office/drawing/2014/main" id="{44B57B75-303F-4E37-927A-06E8D973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2" y="1484415"/>
            <a:ext cx="4076902" cy="31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C17-54CF-4856-B61E-412A191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>
              <a:latin typeface="Comic Boo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BE69E-9378-401D-B4D3-41158159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>
              <a:latin typeface="Comic Book" panose="02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9D07-B2A5-4A7E-B618-08AF196D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499" y="2402567"/>
            <a:ext cx="9261999" cy="3219066"/>
          </a:xfrm>
        </p:spPr>
        <p:txBody>
          <a:bodyPr/>
          <a:lstStyle/>
          <a:p>
            <a:endParaRPr lang="en-US" sz="2400" dirty="0">
              <a:latin typeface="Comic Boo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chimo · SlidesCarnival" id="{AF2F0902-9246-4CC8-86E8-EA2A8FCC1D27}" vid="{4B4FE0A3-5643-48BD-94A9-E1E9A84395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Bangers</vt:lpstr>
      <vt:lpstr>Comic Book</vt:lpstr>
      <vt:lpstr>Sniglet</vt:lpstr>
      <vt:lpstr>Jachimo template</vt:lpstr>
      <vt:lpstr>The Superhero Super Database!</vt:lpstr>
      <vt:lpstr>Overview!</vt:lpstr>
      <vt:lpstr>PowerPoint Presentation</vt:lpstr>
      <vt:lpstr>WHAM! Who are these People?</vt:lpstr>
      <vt:lpstr>BOOM! Who are the most powerful?</vt:lpstr>
      <vt:lpstr>POW! Who is the strongest or smartest?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Superhero Super Database!</dc:title>
  <dc:creator>Hunter Johnson</dc:creator>
  <cp:lastModifiedBy>Hunter Johnson</cp:lastModifiedBy>
  <cp:revision>3</cp:revision>
  <dcterms:created xsi:type="dcterms:W3CDTF">2020-10-20T22:37:34Z</dcterms:created>
  <dcterms:modified xsi:type="dcterms:W3CDTF">2020-10-20T22:58:48Z</dcterms:modified>
</cp:coreProperties>
</file>