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59" r:id="rId6"/>
    <p:sldId id="25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601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9182-87CF-475C-A5B7-10550DB01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CD9FB-B348-459D-972E-DBDF5B01D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CD0C-3941-49FF-91D6-0C72256D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3F23-11D9-4B22-BDD4-DB721DBE179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E6BA3-1719-4CBE-82C7-B72202B5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306B-D98E-4B32-8561-F6AC42F3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8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5468167" y="3583535"/>
            <a:ext cx="502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2656468" y="50367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2351667" y="-152834"/>
            <a:ext cx="7488769" cy="6960587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874400" y="2882400"/>
            <a:ext cx="4443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32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×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solidFill>
          <a:srgbClr val="24965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431500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232335" y="2066833"/>
            <a:ext cx="4528400" cy="3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×"/>
              <a:defRPr sz="2933"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609622" y="5366976"/>
            <a:ext cx="10973191" cy="69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824BB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217FA1D8-B2A8-46EA-B86F-97F638AB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646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51DA44-ED51-4853-8768-AE1B3E2A8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2934" y="1140031"/>
            <a:ext cx="7138489" cy="2920525"/>
          </a:xfrm>
        </p:spPr>
        <p:txBody>
          <a:bodyPr/>
          <a:lstStyle/>
          <a:p>
            <a:r>
              <a:rPr lang="en-US" sz="6000" dirty="0">
                <a:latin typeface="Comic Book" panose="02000500000000000000" pitchFamily="2" charset="0"/>
              </a:rPr>
              <a:t>The Superhero Super Database!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01316-D085-4BCE-A251-57616F2FCDF5}"/>
              </a:ext>
            </a:extLst>
          </p:cNvPr>
          <p:cNvSpPr txBox="1"/>
          <p:nvPr/>
        </p:nvSpPr>
        <p:spPr>
          <a:xfrm rot="21360464">
            <a:off x="2872003" y="4401578"/>
            <a:ext cx="709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Book" panose="02000500000000000000" pitchFamily="2" charset="0"/>
              </a:rPr>
              <a:t>By: John Falcone, Hunter Johnson, Ashley </a:t>
            </a:r>
            <a:r>
              <a:rPr lang="en-US" sz="2400" dirty="0" err="1">
                <a:latin typeface="Comic Book" panose="02000500000000000000" pitchFamily="2" charset="0"/>
              </a:rPr>
              <a:t>Drewry</a:t>
            </a:r>
            <a:r>
              <a:rPr lang="en-US" sz="2400" dirty="0">
                <a:latin typeface="Comic Book" panose="02000500000000000000" pitchFamily="2" charset="0"/>
              </a:rPr>
              <a:t>, Patrick Beltran</a:t>
            </a:r>
          </a:p>
        </p:txBody>
      </p:sp>
    </p:spTree>
    <p:extLst>
      <p:ext uri="{BB962C8B-B14F-4D97-AF65-F5344CB8AC3E}">
        <p14:creationId xmlns:p14="http://schemas.microsoft.com/office/powerpoint/2010/main" val="140313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FA223E7-ADA1-4851-8ADB-5C62F8DC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</p:spPr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CSS &amp; HTML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4C6E125-EBCE-4AD7-ACF9-99208107A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5235573" cy="3847374"/>
          </a:xfrm>
        </p:spPr>
        <p:txBody>
          <a:bodyPr/>
          <a:lstStyle/>
          <a:p>
            <a:r>
              <a:rPr lang="en-US" sz="2400" dirty="0">
                <a:latin typeface="Comic Book" panose="02000500000000000000" pitchFamily="2" charset="0"/>
              </a:rPr>
              <a:t>Index.html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Powerstats.html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Top50.html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Style.css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85808-F10A-44EF-810F-B8F07E13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438" y="2126773"/>
            <a:ext cx="4200525" cy="202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516FF-DEFE-4F3F-9570-AD4B79C11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449" y="4279855"/>
            <a:ext cx="34480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4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60457E-0D06-4283-A7BB-0B00EF30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The Source Material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9790-F1DA-4EAD-9AB2-3164FBC48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932" y="2402566"/>
            <a:ext cx="9410465" cy="3435933"/>
          </a:xfrm>
        </p:spPr>
        <p:txBody>
          <a:bodyPr/>
          <a:lstStyle/>
          <a:p>
            <a:r>
              <a:rPr lang="en-US" dirty="0">
                <a:latin typeface="Comic Book" panose="02000500000000000000" pitchFamily="2" charset="0"/>
              </a:rPr>
              <a:t>Used Kaggle to obtain data in CSV</a:t>
            </a:r>
          </a:p>
          <a:p>
            <a:r>
              <a:rPr lang="en-US" dirty="0">
                <a:latin typeface="Comic Book" panose="02000500000000000000" pitchFamily="2" charset="0"/>
              </a:rPr>
              <a:t>SQL to separate data into 2 CSVs</a:t>
            </a:r>
          </a:p>
          <a:p>
            <a:r>
              <a:rPr lang="en-US" dirty="0">
                <a:latin typeface="Comic Book" panose="02000500000000000000" pitchFamily="2" charset="0"/>
              </a:rPr>
              <a:t>Excel to drop data and create new column</a:t>
            </a:r>
          </a:p>
        </p:txBody>
      </p:sp>
    </p:spTree>
    <p:extLst>
      <p:ext uri="{BB962C8B-B14F-4D97-AF65-F5344CB8AC3E}">
        <p14:creationId xmlns:p14="http://schemas.microsoft.com/office/powerpoint/2010/main" val="407069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31FA76-44D0-436D-91AC-D12BB8863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8167" y="902170"/>
            <a:ext cx="5023200" cy="1046400"/>
          </a:xfrm>
        </p:spPr>
        <p:txBody>
          <a:bodyPr/>
          <a:lstStyle/>
          <a:p>
            <a:r>
              <a:rPr lang="en-US" dirty="0">
                <a:latin typeface="Comic Book" panose="02000500000000000000" pitchFamily="2" charset="0"/>
              </a:rPr>
              <a:t>Overview!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6EB2D44-5B16-4478-A6CD-3673BEF9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8167" y="1948570"/>
            <a:ext cx="5023200" cy="2960859"/>
          </a:xfrm>
        </p:spPr>
        <p:txBody>
          <a:bodyPr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Ink (programming)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omic Book" panose="02000500000000000000" pitchFamily="2" charset="0"/>
              </a:rPr>
              <a:t>The Source Material</a:t>
            </a:r>
          </a:p>
        </p:txBody>
      </p:sp>
    </p:spTree>
    <p:extLst>
      <p:ext uri="{BB962C8B-B14F-4D97-AF65-F5344CB8AC3E}">
        <p14:creationId xmlns:p14="http://schemas.microsoft.com/office/powerpoint/2010/main" val="122736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DF0DDF-21F5-460A-A9CD-8C173D880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latin typeface="Comic Book" panose="02000500000000000000" pitchFamily="2" charset="0"/>
              </a:rPr>
              <a:t>The Pages!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66D62F-9CC3-44A8-B45E-E42828BFE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4569">
            <a:off x="955048" y="1790677"/>
            <a:ext cx="2847654" cy="43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DAE13A-E958-466B-AFE8-645CCFE8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25">
            <a:off x="7815611" y="1056903"/>
            <a:ext cx="3205619" cy="441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D42B7C-957B-412B-ABD5-67D235078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2078" r="4375" b="2164"/>
          <a:stretch/>
        </p:blipFill>
        <p:spPr bwMode="auto">
          <a:xfrm rot="154984">
            <a:off x="4331287" y="1044617"/>
            <a:ext cx="2887259" cy="43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9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E7F9-1C8E-4574-888B-F0E0908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2" y="1062333"/>
            <a:ext cx="9373171" cy="1013519"/>
          </a:xfrm>
        </p:spPr>
        <p:txBody>
          <a:bodyPr/>
          <a:lstStyle/>
          <a:p>
            <a:r>
              <a:rPr lang="en-US" sz="4000" b="1" i="1" dirty="0">
                <a:latin typeface="Comic Book" panose="02000500000000000000" pitchFamily="2" charset="0"/>
              </a:rPr>
              <a:t>WHAM! </a:t>
            </a:r>
            <a:r>
              <a:rPr lang="en-US" sz="4000" dirty="0">
                <a:latin typeface="Comic Book" panose="02000500000000000000" pitchFamily="2" charset="0"/>
              </a:rPr>
              <a:t>Who are these People?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FE3E-F69A-40CC-BA80-C22A7A724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4693267" cy="4404800"/>
          </a:xfrm>
        </p:spPr>
        <p:txBody>
          <a:bodyPr/>
          <a:lstStyle/>
          <a:p>
            <a:r>
              <a:rPr lang="en-US" dirty="0">
                <a:latin typeface="Comic Book" panose="02000500000000000000" pitchFamily="2" charset="0"/>
              </a:rPr>
              <a:t>The Bio page</a:t>
            </a:r>
          </a:p>
          <a:p>
            <a:r>
              <a:rPr lang="en-US" dirty="0">
                <a:latin typeface="Comic Book" panose="02000500000000000000" pitchFamily="2" charset="0"/>
              </a:rPr>
              <a:t>Searchable</a:t>
            </a:r>
          </a:p>
          <a:p>
            <a:r>
              <a:rPr lang="en-US" dirty="0">
                <a:latin typeface="Comic Book" panose="02000500000000000000" pitchFamily="2" charset="0"/>
              </a:rPr>
              <a:t>Learn the backstory or biography for all the characters</a:t>
            </a:r>
          </a:p>
        </p:txBody>
      </p:sp>
      <p:pic>
        <p:nvPicPr>
          <p:cNvPr id="2050" name="Picture 2" descr="Superhero Showdown: Why Marvel is Better Than DC">
            <a:extLst>
              <a:ext uri="{FF2B5EF4-FFF2-40B4-BE49-F238E27FC236}">
                <a16:creationId xmlns:a16="http://schemas.microsoft.com/office/drawing/2014/main" id="{C2AEDC64-E753-4ADF-B35C-035FB4CE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851" y="2775375"/>
            <a:ext cx="4204648" cy="26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9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585A-B8A4-4BB1-972D-0B4FBF38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503" y="833970"/>
            <a:ext cx="9695222" cy="1013519"/>
          </a:xfrm>
        </p:spPr>
        <p:txBody>
          <a:bodyPr/>
          <a:lstStyle/>
          <a:p>
            <a:r>
              <a:rPr lang="en-US" sz="3600" b="1" i="1" dirty="0">
                <a:latin typeface="Comic Book" panose="02000500000000000000" pitchFamily="2" charset="0"/>
              </a:rPr>
              <a:t>BOOM!</a:t>
            </a:r>
            <a:r>
              <a:rPr lang="en-US" sz="3600" dirty="0">
                <a:latin typeface="Comic Book" panose="02000500000000000000" pitchFamily="2" charset="0"/>
              </a:rPr>
              <a:t> Who are the most powerful?</a:t>
            </a:r>
            <a:endParaRPr lang="en-US" sz="3600" b="1" i="1" dirty="0">
              <a:latin typeface="Comic Book" panose="02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D634B-4F5B-457B-B7F5-3897506B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933" y="2074900"/>
            <a:ext cx="4329968" cy="3763600"/>
          </a:xfrm>
        </p:spPr>
        <p:txBody>
          <a:bodyPr anchor="ctr"/>
          <a:lstStyle/>
          <a:p>
            <a:r>
              <a:rPr lang="en-US" dirty="0">
                <a:latin typeface="Comic Book" panose="02000500000000000000" pitchFamily="2" charset="0"/>
              </a:rPr>
              <a:t>Top 50!</a:t>
            </a:r>
          </a:p>
          <a:p>
            <a:r>
              <a:rPr lang="en-US" dirty="0">
                <a:latin typeface="Comic Book" panose="02000500000000000000" pitchFamily="2" charset="0"/>
              </a:rPr>
              <a:t>Find out who are the strongest, fastest, best fighters, etc.</a:t>
            </a:r>
          </a:p>
          <a:p>
            <a:r>
              <a:rPr lang="en-US" dirty="0">
                <a:latin typeface="Comic Book" panose="02000500000000000000" pitchFamily="2" charset="0"/>
              </a:rPr>
              <a:t>Can be sorted by stats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E47630-066F-433E-B6CE-8E1AA8AB7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2" y="1981481"/>
            <a:ext cx="5173184" cy="39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3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3C8BB62-B822-4FF9-9440-09B5B748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58160">
            <a:off x="1058676" y="1147325"/>
            <a:ext cx="9539603" cy="1122047"/>
          </a:xfrm>
        </p:spPr>
        <p:txBody>
          <a:bodyPr anchor="t"/>
          <a:lstStyle/>
          <a:p>
            <a:r>
              <a:rPr lang="en-US" sz="3200" b="1" i="1" dirty="0">
                <a:latin typeface="Comic Book" panose="02000500000000000000" pitchFamily="2" charset="0"/>
              </a:rPr>
              <a:t>POW! </a:t>
            </a:r>
            <a:r>
              <a:rPr lang="en-US" sz="3200" dirty="0">
                <a:latin typeface="Comic Book" panose="02000500000000000000" pitchFamily="2" charset="0"/>
              </a:rPr>
              <a:t>Who is the strongest or smartest?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521667D-7B83-49E8-B3C0-FE4EB3CF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077" y="2066832"/>
            <a:ext cx="4528400" cy="3862615"/>
          </a:xfrm>
        </p:spPr>
        <p:txBody>
          <a:bodyPr anchor="ctr"/>
          <a:lstStyle/>
          <a:p>
            <a:r>
              <a:rPr lang="en-US" sz="2400" dirty="0">
                <a:latin typeface="Comic Book" panose="02000500000000000000" pitchFamily="2" charset="0"/>
              </a:rPr>
              <a:t>Power stats page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Searchable list of all characters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Learn their skills and names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Narrow by: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Universe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Alignment</a:t>
            </a:r>
          </a:p>
          <a:p>
            <a:pPr lvl="1"/>
            <a:r>
              <a:rPr lang="en-US" sz="2400" dirty="0">
                <a:latin typeface="Comic Book" panose="02000500000000000000" pitchFamily="2" charset="0"/>
              </a:rPr>
              <a:t>Stats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28799B6-8AAA-4468-BC26-CAFC9BAF6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00" y="2736991"/>
            <a:ext cx="5016336" cy="221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2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8E2971-8530-4334-A16D-B118DA208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4400" y="4449942"/>
            <a:ext cx="4443200" cy="1093200"/>
          </a:xfrm>
        </p:spPr>
        <p:txBody>
          <a:bodyPr/>
          <a:lstStyle/>
          <a:p>
            <a:pPr marL="101598" indent="0">
              <a:buNone/>
            </a:pPr>
            <a:r>
              <a:rPr lang="en-US" sz="4800" dirty="0">
                <a:latin typeface="Comic Book" panose="02000500000000000000" pitchFamily="2" charset="0"/>
              </a:rPr>
              <a:t>The Ink!</a:t>
            </a:r>
          </a:p>
        </p:txBody>
      </p:sp>
      <p:pic>
        <p:nvPicPr>
          <p:cNvPr id="2050" name="Picture 2" descr="James Porter - Comic Book Inking">
            <a:extLst>
              <a:ext uri="{FF2B5EF4-FFF2-40B4-BE49-F238E27FC236}">
                <a16:creationId xmlns:a16="http://schemas.microsoft.com/office/drawing/2014/main" id="{44B57B75-303F-4E37-927A-06E8D9739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42" y="1484415"/>
            <a:ext cx="4076902" cy="315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47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CC17-54CF-4856-B61E-412A1912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FLASK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82B1B5-B871-4404-A4C2-C15B932B9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8475">
            <a:off x="7106464" y="1288473"/>
            <a:ext cx="3490249" cy="428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FDD622-8444-4CF7-B574-10B2BF17B7C3}"/>
              </a:ext>
            </a:extLst>
          </p:cNvPr>
          <p:cNvSpPr txBox="1"/>
          <p:nvPr/>
        </p:nvSpPr>
        <p:spPr>
          <a:xfrm>
            <a:off x="2325986" y="3429000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mic Book" panose="02000500000000000000" pitchFamily="2" charset="0"/>
              </a:rPr>
              <a:t>It just works!</a:t>
            </a:r>
          </a:p>
        </p:txBody>
      </p:sp>
    </p:spTree>
    <p:extLst>
      <p:ext uri="{BB962C8B-B14F-4D97-AF65-F5344CB8AC3E}">
        <p14:creationId xmlns:p14="http://schemas.microsoft.com/office/powerpoint/2010/main" val="391571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7BE69E-9378-401D-B4D3-41158159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Comic Book" panose="02000500000000000000" pitchFamily="2" charset="0"/>
              </a:rPr>
              <a:t>JAVASCRIPT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59D07-B2A5-4A7E-B618-08AF196DC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1499" y="2402567"/>
            <a:ext cx="5254309" cy="3219066"/>
          </a:xfrm>
        </p:spPr>
        <p:txBody>
          <a:bodyPr/>
          <a:lstStyle/>
          <a:p>
            <a:r>
              <a:rPr lang="en-US" sz="2400" dirty="0">
                <a:latin typeface="Comic Book" panose="02000500000000000000" pitchFamily="2" charset="0"/>
              </a:rPr>
              <a:t>App.js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Biography.js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Dc_vs_marvel.js</a:t>
            </a:r>
          </a:p>
          <a:p>
            <a:r>
              <a:rPr lang="en-US" sz="2400" dirty="0">
                <a:latin typeface="Comic Book" panose="02000500000000000000" pitchFamily="2" charset="0"/>
              </a:rPr>
              <a:t>Table.js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42BD0-3600-4FA6-B5A7-6B7E37B7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808" y="2967287"/>
            <a:ext cx="4066776" cy="186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43230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chimo · SlidesCarnival" id="{AF2F0902-9246-4CC8-86E8-EA2A8FCC1D27}" vid="{4B4FE0A3-5643-48BD-94A9-E1E9A84395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176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Bangers</vt:lpstr>
      <vt:lpstr>Comic Book</vt:lpstr>
      <vt:lpstr>Sniglet</vt:lpstr>
      <vt:lpstr>Jachimo template</vt:lpstr>
      <vt:lpstr>The Superhero Super Database!</vt:lpstr>
      <vt:lpstr>Overview!</vt:lpstr>
      <vt:lpstr>PowerPoint Presentation</vt:lpstr>
      <vt:lpstr>WHAM! Who are these People?</vt:lpstr>
      <vt:lpstr>BOOM! Who are the most powerful?</vt:lpstr>
      <vt:lpstr>POW! Who is the strongest or smartest?</vt:lpstr>
      <vt:lpstr>PowerPoint Presentation</vt:lpstr>
      <vt:lpstr>FLASK</vt:lpstr>
      <vt:lpstr>JAVASCRIPT</vt:lpstr>
      <vt:lpstr>CSS &amp; HTML</vt:lpstr>
      <vt:lpstr>The Source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Superhero Super Database!</dc:title>
  <dc:creator>Hunter Johnson</dc:creator>
  <cp:lastModifiedBy>Hunter Johnson</cp:lastModifiedBy>
  <cp:revision>10</cp:revision>
  <dcterms:created xsi:type="dcterms:W3CDTF">2020-10-20T22:37:34Z</dcterms:created>
  <dcterms:modified xsi:type="dcterms:W3CDTF">2020-10-22T19:46:42Z</dcterms:modified>
</cp:coreProperties>
</file>