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1" r:id="rId4"/>
    <p:sldId id="258" r:id="rId5"/>
    <p:sldId id="259" r:id="rId6"/>
    <p:sldId id="257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81" d="100"/>
          <a:sy n="81" d="100"/>
        </p:scale>
        <p:origin x="114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 descr="comic-04.png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/>
          <p:nvPr/>
        </p:nvSpPr>
        <p:spPr>
          <a:xfrm>
            <a:off x="1753700" y="1228300"/>
            <a:ext cx="8548867" cy="5214133"/>
          </a:xfrm>
          <a:custGeom>
            <a:avLst/>
            <a:gdLst/>
            <a:ahLst/>
            <a:cxnLst/>
            <a:rect l="l" t="t" r="r" b="b"/>
            <a:pathLst>
              <a:path w="256466" h="156424" extrusionOk="0">
                <a:moveTo>
                  <a:pt x="39612" y="0"/>
                </a:moveTo>
                <a:lnTo>
                  <a:pt x="39612" y="26023"/>
                </a:lnTo>
                <a:lnTo>
                  <a:pt x="0" y="23918"/>
                </a:lnTo>
                <a:lnTo>
                  <a:pt x="40190" y="61876"/>
                </a:lnTo>
                <a:lnTo>
                  <a:pt x="40190" y="156424"/>
                </a:lnTo>
                <a:lnTo>
                  <a:pt x="256466" y="139076"/>
                </a:lnTo>
                <a:lnTo>
                  <a:pt x="248659" y="19951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12" name="Google Shape;12;p2"/>
          <p:cNvSpPr/>
          <p:nvPr/>
        </p:nvSpPr>
        <p:spPr>
          <a:xfrm>
            <a:off x="1347300" y="821900"/>
            <a:ext cx="8548867" cy="5214133"/>
          </a:xfrm>
          <a:custGeom>
            <a:avLst/>
            <a:gdLst/>
            <a:ahLst/>
            <a:cxnLst/>
            <a:rect l="l" t="t" r="r" b="b"/>
            <a:pathLst>
              <a:path w="256466" h="156424" extrusionOk="0">
                <a:moveTo>
                  <a:pt x="39612" y="0"/>
                </a:moveTo>
                <a:lnTo>
                  <a:pt x="39612" y="26023"/>
                </a:lnTo>
                <a:lnTo>
                  <a:pt x="0" y="23918"/>
                </a:lnTo>
                <a:lnTo>
                  <a:pt x="40190" y="61876"/>
                </a:lnTo>
                <a:lnTo>
                  <a:pt x="40190" y="156424"/>
                </a:lnTo>
                <a:lnTo>
                  <a:pt x="256466" y="139076"/>
                </a:lnTo>
                <a:lnTo>
                  <a:pt x="248659" y="19951"/>
                </a:lnTo>
                <a:close/>
              </a:path>
            </a:pathLst>
          </a:cu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3429500" y="2758167"/>
            <a:ext cx="5695600" cy="15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8533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8533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8533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8533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8533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8533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8533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8533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85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76018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19182-87CF-475C-A5B7-10550DB01F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ECD9FB-B348-459D-972E-DBDF5B01D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25CD0C-3941-49FF-91D6-0C72256D7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B3F23-11D9-4B22-BDD4-DB721DBE179D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E6BA3-1719-4CBE-82C7-B72202B58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F8306B-D98E-4B32-8561-F6AC42F38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A1D8-B2A8-46EA-B86F-97F638AB7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787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solidFill>
          <a:schemeClr val="accent4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3" descr="comic-04.png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/>
          <p:nvPr/>
        </p:nvSpPr>
        <p:spPr>
          <a:xfrm rot="169468" flipH="1">
            <a:off x="4811963" y="861595"/>
            <a:ext cx="6997300" cy="5079376"/>
          </a:xfrm>
          <a:prstGeom prst="wedgeEllipseCallout">
            <a:avLst>
              <a:gd name="adj1" fmla="val -42509"/>
              <a:gd name="adj2" fmla="val 62980"/>
            </a:avLst>
          </a:prstGeom>
          <a:solidFill>
            <a:srgbClr val="001936">
              <a:alpha val="2192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" name="Google Shape;17;p3"/>
          <p:cNvSpPr/>
          <p:nvPr/>
        </p:nvSpPr>
        <p:spPr>
          <a:xfrm rot="169468" flipH="1">
            <a:off x="4507163" y="556795"/>
            <a:ext cx="6997300" cy="5079376"/>
          </a:xfrm>
          <a:prstGeom prst="wedgeEllipseCallout">
            <a:avLst>
              <a:gd name="adj1" fmla="val -42509"/>
              <a:gd name="adj2" fmla="val 62980"/>
            </a:avLst>
          </a:pr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5468167" y="2212733"/>
            <a:ext cx="50232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5468167" y="3583535"/>
            <a:ext cx="50232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217FA1D8-B2A8-46EA-B86F-97F638AB7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159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accent2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4" descr="comic-02.png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4"/>
          <p:cNvSpPr/>
          <p:nvPr/>
        </p:nvSpPr>
        <p:spPr>
          <a:xfrm>
            <a:off x="2656468" y="50367"/>
            <a:ext cx="7488769" cy="6960587"/>
          </a:xfrm>
          <a:custGeom>
            <a:avLst/>
            <a:gdLst/>
            <a:ahLst/>
            <a:cxnLst/>
            <a:rect l="l" t="t" r="r" b="b"/>
            <a:pathLst>
              <a:path w="114788" h="106692" extrusionOk="0">
                <a:moveTo>
                  <a:pt x="40479" y="15324"/>
                </a:moveTo>
                <a:lnTo>
                  <a:pt x="41346" y="3758"/>
                </a:lnTo>
                <a:lnTo>
                  <a:pt x="52623" y="13878"/>
                </a:lnTo>
                <a:lnTo>
                  <a:pt x="56382" y="0"/>
                </a:lnTo>
                <a:lnTo>
                  <a:pt x="63610" y="14746"/>
                </a:lnTo>
                <a:lnTo>
                  <a:pt x="70549" y="2024"/>
                </a:lnTo>
                <a:lnTo>
                  <a:pt x="75754" y="17926"/>
                </a:lnTo>
                <a:lnTo>
                  <a:pt x="85006" y="6939"/>
                </a:lnTo>
                <a:lnTo>
                  <a:pt x="85006" y="23131"/>
                </a:lnTo>
                <a:lnTo>
                  <a:pt x="100620" y="13589"/>
                </a:lnTo>
                <a:lnTo>
                  <a:pt x="96861" y="31516"/>
                </a:lnTo>
                <a:lnTo>
                  <a:pt x="111896" y="26889"/>
                </a:lnTo>
                <a:lnTo>
                  <a:pt x="100909" y="41057"/>
                </a:lnTo>
                <a:lnTo>
                  <a:pt x="114209" y="42214"/>
                </a:lnTo>
                <a:lnTo>
                  <a:pt x="104379" y="53201"/>
                </a:lnTo>
                <a:lnTo>
                  <a:pt x="114788" y="59851"/>
                </a:lnTo>
                <a:lnTo>
                  <a:pt x="101198" y="64188"/>
                </a:lnTo>
                <a:lnTo>
                  <a:pt x="105246" y="74886"/>
                </a:lnTo>
                <a:lnTo>
                  <a:pt x="93102" y="73730"/>
                </a:lnTo>
                <a:lnTo>
                  <a:pt x="97150" y="85006"/>
                </a:lnTo>
                <a:lnTo>
                  <a:pt x="88187" y="81537"/>
                </a:lnTo>
                <a:lnTo>
                  <a:pt x="87319" y="95994"/>
                </a:lnTo>
                <a:lnTo>
                  <a:pt x="76043" y="91078"/>
                </a:lnTo>
                <a:lnTo>
                  <a:pt x="71417" y="101776"/>
                </a:lnTo>
                <a:lnTo>
                  <a:pt x="64478" y="93970"/>
                </a:lnTo>
                <a:lnTo>
                  <a:pt x="58984" y="106692"/>
                </a:lnTo>
                <a:lnTo>
                  <a:pt x="52334" y="88187"/>
                </a:lnTo>
                <a:lnTo>
                  <a:pt x="45105" y="100620"/>
                </a:lnTo>
                <a:lnTo>
                  <a:pt x="41636" y="86741"/>
                </a:lnTo>
                <a:lnTo>
                  <a:pt x="29492" y="102355"/>
                </a:lnTo>
                <a:lnTo>
                  <a:pt x="29781" y="83271"/>
                </a:lnTo>
                <a:lnTo>
                  <a:pt x="20239" y="87319"/>
                </a:lnTo>
                <a:lnTo>
                  <a:pt x="21107" y="76332"/>
                </a:lnTo>
                <a:lnTo>
                  <a:pt x="4915" y="79224"/>
                </a:lnTo>
                <a:lnTo>
                  <a:pt x="16191" y="66212"/>
                </a:lnTo>
                <a:lnTo>
                  <a:pt x="7806" y="62164"/>
                </a:lnTo>
                <a:lnTo>
                  <a:pt x="14167" y="56960"/>
                </a:lnTo>
                <a:lnTo>
                  <a:pt x="0" y="47997"/>
                </a:lnTo>
                <a:lnTo>
                  <a:pt x="18215" y="43081"/>
                </a:lnTo>
                <a:lnTo>
                  <a:pt x="9252" y="31516"/>
                </a:lnTo>
                <a:lnTo>
                  <a:pt x="26022" y="33540"/>
                </a:lnTo>
                <a:lnTo>
                  <a:pt x="16191" y="18504"/>
                </a:lnTo>
                <a:lnTo>
                  <a:pt x="31516" y="23420"/>
                </a:lnTo>
                <a:lnTo>
                  <a:pt x="32094" y="11854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24" name="Google Shape;24;p4"/>
          <p:cNvSpPr/>
          <p:nvPr/>
        </p:nvSpPr>
        <p:spPr>
          <a:xfrm>
            <a:off x="2351667" y="-152834"/>
            <a:ext cx="7488769" cy="6960587"/>
          </a:xfrm>
          <a:custGeom>
            <a:avLst/>
            <a:gdLst/>
            <a:ahLst/>
            <a:cxnLst/>
            <a:rect l="l" t="t" r="r" b="b"/>
            <a:pathLst>
              <a:path w="114788" h="106692" extrusionOk="0">
                <a:moveTo>
                  <a:pt x="40479" y="15324"/>
                </a:moveTo>
                <a:lnTo>
                  <a:pt x="41346" y="3758"/>
                </a:lnTo>
                <a:lnTo>
                  <a:pt x="52623" y="13878"/>
                </a:lnTo>
                <a:lnTo>
                  <a:pt x="56382" y="0"/>
                </a:lnTo>
                <a:lnTo>
                  <a:pt x="63610" y="14746"/>
                </a:lnTo>
                <a:lnTo>
                  <a:pt x="70549" y="2024"/>
                </a:lnTo>
                <a:lnTo>
                  <a:pt x="75754" y="17926"/>
                </a:lnTo>
                <a:lnTo>
                  <a:pt x="85006" y="6939"/>
                </a:lnTo>
                <a:lnTo>
                  <a:pt x="85006" y="23131"/>
                </a:lnTo>
                <a:lnTo>
                  <a:pt x="100620" y="13589"/>
                </a:lnTo>
                <a:lnTo>
                  <a:pt x="96861" y="31516"/>
                </a:lnTo>
                <a:lnTo>
                  <a:pt x="111896" y="26889"/>
                </a:lnTo>
                <a:lnTo>
                  <a:pt x="100909" y="41057"/>
                </a:lnTo>
                <a:lnTo>
                  <a:pt x="114209" y="42214"/>
                </a:lnTo>
                <a:lnTo>
                  <a:pt x="104379" y="53201"/>
                </a:lnTo>
                <a:lnTo>
                  <a:pt x="114788" y="59851"/>
                </a:lnTo>
                <a:lnTo>
                  <a:pt x="101198" y="64188"/>
                </a:lnTo>
                <a:lnTo>
                  <a:pt x="105246" y="74886"/>
                </a:lnTo>
                <a:lnTo>
                  <a:pt x="93102" y="73730"/>
                </a:lnTo>
                <a:lnTo>
                  <a:pt x="97150" y="85006"/>
                </a:lnTo>
                <a:lnTo>
                  <a:pt x="88187" y="81537"/>
                </a:lnTo>
                <a:lnTo>
                  <a:pt x="87319" y="95994"/>
                </a:lnTo>
                <a:lnTo>
                  <a:pt x="76043" y="91078"/>
                </a:lnTo>
                <a:lnTo>
                  <a:pt x="71417" y="101776"/>
                </a:lnTo>
                <a:lnTo>
                  <a:pt x="64478" y="93970"/>
                </a:lnTo>
                <a:lnTo>
                  <a:pt x="58984" y="106692"/>
                </a:lnTo>
                <a:lnTo>
                  <a:pt x="52334" y="88187"/>
                </a:lnTo>
                <a:lnTo>
                  <a:pt x="45105" y="100620"/>
                </a:lnTo>
                <a:lnTo>
                  <a:pt x="41636" y="86741"/>
                </a:lnTo>
                <a:lnTo>
                  <a:pt x="29492" y="102355"/>
                </a:lnTo>
                <a:lnTo>
                  <a:pt x="29781" y="83271"/>
                </a:lnTo>
                <a:lnTo>
                  <a:pt x="20239" y="87319"/>
                </a:lnTo>
                <a:lnTo>
                  <a:pt x="21107" y="76332"/>
                </a:lnTo>
                <a:lnTo>
                  <a:pt x="4915" y="79224"/>
                </a:lnTo>
                <a:lnTo>
                  <a:pt x="16191" y="66212"/>
                </a:lnTo>
                <a:lnTo>
                  <a:pt x="7806" y="62164"/>
                </a:lnTo>
                <a:lnTo>
                  <a:pt x="14167" y="56960"/>
                </a:lnTo>
                <a:lnTo>
                  <a:pt x="0" y="47997"/>
                </a:lnTo>
                <a:lnTo>
                  <a:pt x="18215" y="43081"/>
                </a:lnTo>
                <a:lnTo>
                  <a:pt x="9252" y="31516"/>
                </a:lnTo>
                <a:lnTo>
                  <a:pt x="26022" y="33540"/>
                </a:lnTo>
                <a:lnTo>
                  <a:pt x="16191" y="18504"/>
                </a:lnTo>
                <a:lnTo>
                  <a:pt x="31516" y="23420"/>
                </a:lnTo>
                <a:lnTo>
                  <a:pt x="32094" y="11854"/>
                </a:lnTo>
                <a:close/>
              </a:path>
            </a:pathLst>
          </a:cu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3874400" y="2882400"/>
            <a:ext cx="4443200" cy="109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507987" algn="ctr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ngers"/>
              <a:buChar char="×"/>
              <a:defRPr sz="32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1pPr>
            <a:lvl2pPr marL="1219170" lvl="1" indent="-50798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ngers"/>
              <a:buChar char="×"/>
              <a:defRPr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2pPr>
            <a:lvl3pPr marL="1828754" lvl="2" indent="-50798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ngers"/>
              <a:buChar char="×"/>
              <a:defRPr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3pPr>
            <a:lvl4pPr marL="2438339" lvl="3" indent="-50798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ngers"/>
              <a:buChar char="×"/>
              <a:defRPr sz="32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4pPr>
            <a:lvl5pPr marL="3047924" lvl="4" indent="-50798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ngers"/>
              <a:buChar char="×"/>
              <a:defRPr sz="32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5pPr>
            <a:lvl6pPr marL="3657509" lvl="5" indent="-50798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ngers"/>
              <a:buChar char="×"/>
              <a:defRPr sz="32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6pPr>
            <a:lvl7pPr marL="4267093" lvl="6" indent="-50798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ngers"/>
              <a:buChar char="×"/>
              <a:defRPr sz="32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7pPr>
            <a:lvl8pPr marL="4876678" lvl="7" indent="-50798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ngers"/>
              <a:buChar char="×"/>
              <a:defRPr sz="32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8pPr>
            <a:lvl9pPr marL="5486263" lvl="8" indent="-507987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ngers"/>
              <a:buChar char="×"/>
              <a:defRPr sz="32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latin typeface="Bangers"/>
                <a:ea typeface="Bangers"/>
                <a:cs typeface="Bangers"/>
                <a:sym typeface="Bangers"/>
              </a:defRPr>
            </a:lvl1pPr>
            <a:lvl2pPr lvl="1">
              <a:buNone/>
              <a:defRPr>
                <a:latin typeface="Bangers"/>
                <a:ea typeface="Bangers"/>
                <a:cs typeface="Bangers"/>
                <a:sym typeface="Bangers"/>
              </a:defRPr>
            </a:lvl2pPr>
            <a:lvl3pPr lvl="2">
              <a:buNone/>
              <a:defRPr>
                <a:latin typeface="Bangers"/>
                <a:ea typeface="Bangers"/>
                <a:cs typeface="Bangers"/>
                <a:sym typeface="Bangers"/>
              </a:defRPr>
            </a:lvl3pPr>
            <a:lvl4pPr lvl="3">
              <a:buNone/>
              <a:defRPr>
                <a:latin typeface="Bangers"/>
                <a:ea typeface="Bangers"/>
                <a:cs typeface="Bangers"/>
                <a:sym typeface="Bangers"/>
              </a:defRPr>
            </a:lvl4pPr>
            <a:lvl5pPr lvl="4">
              <a:buNone/>
              <a:defRPr>
                <a:latin typeface="Bangers"/>
                <a:ea typeface="Bangers"/>
                <a:cs typeface="Bangers"/>
                <a:sym typeface="Bangers"/>
              </a:defRPr>
            </a:lvl5pPr>
            <a:lvl6pPr lvl="5">
              <a:buNone/>
              <a:defRPr>
                <a:latin typeface="Bangers"/>
                <a:ea typeface="Bangers"/>
                <a:cs typeface="Bangers"/>
                <a:sym typeface="Bangers"/>
              </a:defRPr>
            </a:lvl6pPr>
            <a:lvl7pPr lvl="6">
              <a:buNone/>
              <a:defRPr>
                <a:latin typeface="Bangers"/>
                <a:ea typeface="Bangers"/>
                <a:cs typeface="Bangers"/>
                <a:sym typeface="Bangers"/>
              </a:defRPr>
            </a:lvl7pPr>
            <a:lvl8pPr lvl="7">
              <a:buNone/>
              <a:defRPr>
                <a:latin typeface="Bangers"/>
                <a:ea typeface="Bangers"/>
                <a:cs typeface="Bangers"/>
                <a:sym typeface="Bangers"/>
              </a:defRPr>
            </a:lvl8pPr>
            <a:lvl9pPr lvl="8">
              <a:buNone/>
              <a:defRPr>
                <a:latin typeface="Bangers"/>
                <a:ea typeface="Bangers"/>
                <a:cs typeface="Bangers"/>
                <a:sym typeface="Bangers"/>
              </a:defRPr>
            </a:lvl9pPr>
          </a:lstStyle>
          <a:p>
            <a:fld id="{217FA1D8-B2A8-46EA-B86F-97F638AB7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549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bg>
      <p:bgPr>
        <a:solidFill>
          <a:schemeClr val="accent3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5" descr="comic-01.png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5"/>
          <p:cNvSpPr/>
          <p:nvPr/>
        </p:nvSpPr>
        <p:spPr>
          <a:xfrm>
            <a:off x="979467" y="1018001"/>
            <a:ext cx="10505333" cy="5580367"/>
          </a:xfrm>
          <a:custGeom>
            <a:avLst/>
            <a:gdLst/>
            <a:ahLst/>
            <a:cxnLst/>
            <a:rect l="l" t="t" r="r" b="b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30" name="Google Shape;30;p5"/>
          <p:cNvSpPr/>
          <p:nvPr/>
        </p:nvSpPr>
        <p:spPr>
          <a:xfrm>
            <a:off x="674667" y="713201"/>
            <a:ext cx="10505333" cy="5580367"/>
          </a:xfrm>
          <a:custGeom>
            <a:avLst/>
            <a:gdLst/>
            <a:ahLst/>
            <a:cxnLst/>
            <a:rect l="l" t="t" r="r" b="b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 rot="161729">
            <a:off x="1301681" y="1169209"/>
            <a:ext cx="9373171" cy="101351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1402733" y="2061256"/>
            <a:ext cx="10281200" cy="44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558786">
              <a:spcBef>
                <a:spcPts val="800"/>
              </a:spcBef>
              <a:spcAft>
                <a:spcPts val="0"/>
              </a:spcAft>
              <a:buSzPts val="3000"/>
              <a:buChar char="×"/>
              <a:defRPr/>
            </a:lvl1pPr>
            <a:lvl2pPr marL="1219170" lvl="1" indent="-507987">
              <a:spcBef>
                <a:spcPts val="0"/>
              </a:spcBef>
              <a:spcAft>
                <a:spcPts val="0"/>
              </a:spcAft>
              <a:buSzPts val="2400"/>
              <a:buChar char="×"/>
              <a:defRPr/>
            </a:lvl2pPr>
            <a:lvl3pPr marL="1828754" lvl="2" indent="-507987">
              <a:spcBef>
                <a:spcPts val="0"/>
              </a:spcBef>
              <a:spcAft>
                <a:spcPts val="0"/>
              </a:spcAft>
              <a:buSzPts val="2400"/>
              <a:buChar char="×"/>
              <a:defRPr/>
            </a:lvl3pPr>
            <a:lvl4pPr marL="2438339" lvl="3" indent="-457189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4pPr>
            <a:lvl5pPr marL="3047924" lvl="4" indent="-457189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5pPr>
            <a:lvl6pPr marL="3657509" lvl="5" indent="-457189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6pPr>
            <a:lvl7pPr marL="4267093" lvl="6" indent="-457189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7pPr>
            <a:lvl8pPr marL="4876678" lvl="7" indent="-457189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8pPr>
            <a:lvl9pPr marL="5486263" lvl="8" indent="-457189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Google Shape;33;p5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217FA1D8-B2A8-46EA-B86F-97F638AB7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706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bg>
      <p:bgPr>
        <a:solidFill>
          <a:srgbClr val="249651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6" descr="comic-01.png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6"/>
          <p:cNvSpPr/>
          <p:nvPr/>
        </p:nvSpPr>
        <p:spPr>
          <a:xfrm>
            <a:off x="979467" y="1018001"/>
            <a:ext cx="10505333" cy="5580367"/>
          </a:xfrm>
          <a:custGeom>
            <a:avLst/>
            <a:gdLst/>
            <a:ahLst/>
            <a:cxnLst/>
            <a:rect l="l" t="t" r="r" b="b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37" name="Google Shape;37;p6"/>
          <p:cNvSpPr/>
          <p:nvPr/>
        </p:nvSpPr>
        <p:spPr>
          <a:xfrm>
            <a:off x="674667" y="713201"/>
            <a:ext cx="10505333" cy="5580367"/>
          </a:xfrm>
          <a:custGeom>
            <a:avLst/>
            <a:gdLst/>
            <a:ahLst/>
            <a:cxnLst/>
            <a:rect l="l" t="t" r="r" b="b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 rot="161729">
            <a:off x="1301681" y="1169209"/>
            <a:ext cx="9373171" cy="101351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1"/>
          </p:nvPr>
        </p:nvSpPr>
        <p:spPr>
          <a:xfrm>
            <a:off x="1431500" y="2066833"/>
            <a:ext cx="4528400" cy="355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91054">
              <a:spcBef>
                <a:spcPts val="800"/>
              </a:spcBef>
              <a:spcAft>
                <a:spcPts val="0"/>
              </a:spcAft>
              <a:buSzPts val="2200"/>
              <a:buChar char="×"/>
              <a:defRPr sz="2933"/>
            </a:lvl1pPr>
            <a:lvl2pPr marL="1219170" lvl="1" indent="-491054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933"/>
            </a:lvl2pPr>
            <a:lvl3pPr marL="1828754" lvl="2" indent="-491054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933"/>
            </a:lvl3pPr>
            <a:lvl4pPr marL="2438339" lvl="3" indent="-491054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933"/>
            </a:lvl4pPr>
            <a:lvl5pPr marL="3047924" lvl="4" indent="-491054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933"/>
            </a:lvl5pPr>
            <a:lvl6pPr marL="3657509" lvl="5" indent="-491054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933"/>
            </a:lvl6pPr>
            <a:lvl7pPr marL="4267093" lvl="6" indent="-491054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933"/>
            </a:lvl7pPr>
            <a:lvl8pPr marL="4876678" lvl="7" indent="-491054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933"/>
            </a:lvl8pPr>
            <a:lvl9pPr marL="5486263" lvl="8" indent="-491054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9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2"/>
          </p:nvPr>
        </p:nvSpPr>
        <p:spPr>
          <a:xfrm>
            <a:off x="6232335" y="2066833"/>
            <a:ext cx="4528400" cy="355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91054">
              <a:spcBef>
                <a:spcPts val="800"/>
              </a:spcBef>
              <a:spcAft>
                <a:spcPts val="0"/>
              </a:spcAft>
              <a:buSzPts val="2200"/>
              <a:buChar char="×"/>
              <a:defRPr sz="2933"/>
            </a:lvl1pPr>
            <a:lvl2pPr marL="1219170" lvl="1" indent="-491054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933"/>
            </a:lvl2pPr>
            <a:lvl3pPr marL="1828754" lvl="2" indent="-491054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933"/>
            </a:lvl3pPr>
            <a:lvl4pPr marL="2438339" lvl="3" indent="-491054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933"/>
            </a:lvl4pPr>
            <a:lvl5pPr marL="3047924" lvl="4" indent="-491054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933"/>
            </a:lvl5pPr>
            <a:lvl6pPr marL="3657509" lvl="5" indent="-491054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933"/>
            </a:lvl6pPr>
            <a:lvl7pPr marL="4267093" lvl="6" indent="-491054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933"/>
            </a:lvl7pPr>
            <a:lvl8pPr marL="4876678" lvl="7" indent="-491054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933"/>
            </a:lvl8pPr>
            <a:lvl9pPr marL="5486263" lvl="8" indent="-491054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9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Google Shape;41;p6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217FA1D8-B2A8-46EA-B86F-97F638AB7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450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bg>
      <p:bgPr>
        <a:solidFill>
          <a:schemeClr val="accent5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p7" descr="comic-01.png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7"/>
          <p:cNvSpPr/>
          <p:nvPr/>
        </p:nvSpPr>
        <p:spPr>
          <a:xfrm>
            <a:off x="979467" y="1018001"/>
            <a:ext cx="10505333" cy="5580367"/>
          </a:xfrm>
          <a:custGeom>
            <a:avLst/>
            <a:gdLst/>
            <a:ahLst/>
            <a:cxnLst/>
            <a:rect l="l" t="t" r="r" b="b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45" name="Google Shape;45;p7"/>
          <p:cNvSpPr/>
          <p:nvPr/>
        </p:nvSpPr>
        <p:spPr>
          <a:xfrm>
            <a:off x="674667" y="713201"/>
            <a:ext cx="10505333" cy="5580367"/>
          </a:xfrm>
          <a:custGeom>
            <a:avLst/>
            <a:gdLst/>
            <a:ahLst/>
            <a:cxnLst/>
            <a:rect l="l" t="t" r="r" b="b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 rot="161729">
            <a:off x="1301681" y="1169209"/>
            <a:ext cx="9373171" cy="101351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1"/>
          </p:nvPr>
        </p:nvSpPr>
        <p:spPr>
          <a:xfrm>
            <a:off x="1203933" y="2074900"/>
            <a:ext cx="3060400" cy="3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×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2"/>
          </p:nvPr>
        </p:nvSpPr>
        <p:spPr>
          <a:xfrm>
            <a:off x="4421324" y="2074900"/>
            <a:ext cx="3060400" cy="3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×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3"/>
          </p:nvPr>
        </p:nvSpPr>
        <p:spPr>
          <a:xfrm>
            <a:off x="7638713" y="2074900"/>
            <a:ext cx="3060400" cy="3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×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Google Shape;50;p7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217FA1D8-B2A8-46EA-B86F-97F638AB7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17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bg>
      <p:bgPr>
        <a:solidFill>
          <a:schemeClr val="accent6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8" descr="comic-01.png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8"/>
          <p:cNvSpPr/>
          <p:nvPr/>
        </p:nvSpPr>
        <p:spPr>
          <a:xfrm>
            <a:off x="979467" y="1018001"/>
            <a:ext cx="10505333" cy="5580367"/>
          </a:xfrm>
          <a:custGeom>
            <a:avLst/>
            <a:gdLst/>
            <a:ahLst/>
            <a:cxnLst/>
            <a:rect l="l" t="t" r="r" b="b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54" name="Google Shape;54;p8"/>
          <p:cNvSpPr/>
          <p:nvPr/>
        </p:nvSpPr>
        <p:spPr>
          <a:xfrm>
            <a:off x="674667" y="713201"/>
            <a:ext cx="10505333" cy="5580367"/>
          </a:xfrm>
          <a:custGeom>
            <a:avLst/>
            <a:gdLst/>
            <a:ahLst/>
            <a:cxnLst/>
            <a:rect l="l" t="t" r="r" b="b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55" name="Google Shape;55;p8"/>
          <p:cNvSpPr txBox="1">
            <a:spLocks noGrp="1"/>
          </p:cNvSpPr>
          <p:nvPr>
            <p:ph type="title"/>
          </p:nvPr>
        </p:nvSpPr>
        <p:spPr>
          <a:xfrm rot="161729">
            <a:off x="1301681" y="1169209"/>
            <a:ext cx="9373171" cy="101351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217FA1D8-B2A8-46EA-B86F-97F638AB7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449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bg>
      <p:bgPr>
        <a:solidFill>
          <a:schemeClr val="accent1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9" descr="comic-01.png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9"/>
          <p:cNvSpPr/>
          <p:nvPr/>
        </p:nvSpPr>
        <p:spPr>
          <a:xfrm>
            <a:off x="979467" y="1018001"/>
            <a:ext cx="10505333" cy="5580367"/>
          </a:xfrm>
          <a:custGeom>
            <a:avLst/>
            <a:gdLst/>
            <a:ahLst/>
            <a:cxnLst/>
            <a:rect l="l" t="t" r="r" b="b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60" name="Google Shape;60;p9"/>
          <p:cNvSpPr/>
          <p:nvPr/>
        </p:nvSpPr>
        <p:spPr>
          <a:xfrm>
            <a:off x="674667" y="713201"/>
            <a:ext cx="10505333" cy="5580367"/>
          </a:xfrm>
          <a:custGeom>
            <a:avLst/>
            <a:gdLst/>
            <a:ahLst/>
            <a:cxnLst/>
            <a:rect l="l" t="t" r="r" b="b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61" name="Google Shape;61;p9"/>
          <p:cNvSpPr txBox="1">
            <a:spLocks noGrp="1"/>
          </p:cNvSpPr>
          <p:nvPr>
            <p:ph type="body" idx="1"/>
          </p:nvPr>
        </p:nvSpPr>
        <p:spPr>
          <a:xfrm rot="-120953">
            <a:off x="609622" y="5366976"/>
            <a:ext cx="10973191" cy="6928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04792" algn="ctr">
              <a:spcBef>
                <a:spcPts val="480"/>
              </a:spcBef>
              <a:spcAft>
                <a:spcPts val="0"/>
              </a:spcAft>
              <a:buSzPts val="1400"/>
              <a:buNone/>
              <a:defRPr sz="186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Google Shape;62;p9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217FA1D8-B2A8-46EA-B86F-97F638AB7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862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824BB0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0" descr="comic-03.png"/>
          <p:cNvPicPr preferRelativeResize="0"/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0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217FA1D8-B2A8-46EA-B86F-97F638AB7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52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A7EB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 rot="161729">
            <a:off x="1301681" y="1169209"/>
            <a:ext cx="9373171" cy="1013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402733" y="2061256"/>
            <a:ext cx="10281200" cy="44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niglet"/>
              <a:buChar char="×"/>
              <a:defRPr sz="30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niglet"/>
              <a:buChar char="×"/>
              <a:defRPr sz="24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niglet"/>
              <a:buChar char="×"/>
              <a:defRPr sz="24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6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1pPr>
            <a:lvl2pPr lvl="1" algn="r">
              <a:buNone/>
              <a:defRPr sz="16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2pPr>
            <a:lvl3pPr lvl="2" algn="r">
              <a:buNone/>
              <a:defRPr sz="16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3pPr>
            <a:lvl4pPr lvl="3" algn="r">
              <a:buNone/>
              <a:defRPr sz="16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4pPr>
            <a:lvl5pPr lvl="4" algn="r">
              <a:buNone/>
              <a:defRPr sz="16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5pPr>
            <a:lvl6pPr lvl="5" algn="r">
              <a:buNone/>
              <a:defRPr sz="16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6pPr>
            <a:lvl7pPr lvl="6" algn="r">
              <a:buNone/>
              <a:defRPr sz="16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7pPr>
            <a:lvl8pPr lvl="7" algn="r">
              <a:buNone/>
              <a:defRPr sz="16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8pPr>
            <a:lvl9pPr lvl="8" algn="r">
              <a:buNone/>
              <a:defRPr sz="16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9pPr>
          </a:lstStyle>
          <a:p>
            <a:fld id="{217FA1D8-B2A8-46EA-B86F-97F638AB7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26460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ransition>
    <p:fade thruBlk="1"/>
  </p:transition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351DA44-ED51-4853-8768-AE1B3E2A8C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32934" y="1140031"/>
            <a:ext cx="7138489" cy="2920525"/>
          </a:xfrm>
        </p:spPr>
        <p:txBody>
          <a:bodyPr/>
          <a:lstStyle/>
          <a:p>
            <a:r>
              <a:rPr lang="en-US" sz="6000" dirty="0">
                <a:latin typeface="Comic Book" panose="02000500000000000000" pitchFamily="2" charset="0"/>
              </a:rPr>
              <a:t>The Superhero Super Database!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901316-D085-4BCE-A251-57616F2FCDF5}"/>
              </a:ext>
            </a:extLst>
          </p:cNvPr>
          <p:cNvSpPr txBox="1"/>
          <p:nvPr/>
        </p:nvSpPr>
        <p:spPr>
          <a:xfrm rot="21360464">
            <a:off x="2872003" y="4401578"/>
            <a:ext cx="70978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mic Book" panose="02000500000000000000" pitchFamily="2" charset="0"/>
              </a:rPr>
              <a:t>By: John Falcone, Hunter Johnson, Ashley </a:t>
            </a:r>
            <a:r>
              <a:rPr lang="en-US" sz="2400" dirty="0" err="1">
                <a:latin typeface="Comic Book" panose="02000500000000000000" pitchFamily="2" charset="0"/>
              </a:rPr>
              <a:t>Drewry</a:t>
            </a:r>
            <a:r>
              <a:rPr lang="en-US" sz="2400" dirty="0">
                <a:latin typeface="Comic Book" panose="02000500000000000000" pitchFamily="2" charset="0"/>
              </a:rPr>
              <a:t>, Patrick Beltran</a:t>
            </a:r>
          </a:p>
        </p:txBody>
      </p:sp>
    </p:spTree>
    <p:extLst>
      <p:ext uri="{BB962C8B-B14F-4D97-AF65-F5344CB8AC3E}">
        <p14:creationId xmlns:p14="http://schemas.microsoft.com/office/powerpoint/2010/main" val="14031392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8FA223E7-ADA1-4851-8ADB-5C62F8DCE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1729">
            <a:off x="1301681" y="1169209"/>
            <a:ext cx="9373171" cy="1013519"/>
          </a:xfrm>
        </p:spPr>
        <p:txBody>
          <a:bodyPr/>
          <a:lstStyle/>
          <a:p>
            <a:pPr algn="ctr"/>
            <a:r>
              <a:rPr lang="en-US" sz="3200" dirty="0">
                <a:latin typeface="Comic Book" panose="02000500000000000000" pitchFamily="2" charset="0"/>
              </a:rPr>
              <a:t>CSS &amp; HTML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4C6E125-EBCE-4AD7-ACF9-99208107AB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02733" y="2061256"/>
            <a:ext cx="5235573" cy="3847374"/>
          </a:xfrm>
        </p:spPr>
        <p:txBody>
          <a:bodyPr/>
          <a:lstStyle/>
          <a:p>
            <a:r>
              <a:rPr lang="en-US" sz="2400" dirty="0">
                <a:latin typeface="Comic Book" panose="02000500000000000000" pitchFamily="2" charset="0"/>
              </a:rPr>
              <a:t>Index.html</a:t>
            </a:r>
          </a:p>
          <a:p>
            <a:r>
              <a:rPr lang="en-US" sz="2400" dirty="0">
                <a:latin typeface="Comic Book" panose="02000500000000000000" pitchFamily="2" charset="0"/>
              </a:rPr>
              <a:t>Powerstats.html</a:t>
            </a:r>
          </a:p>
          <a:p>
            <a:r>
              <a:rPr lang="en-US" sz="2400" dirty="0">
                <a:latin typeface="Comic Book" panose="02000500000000000000" pitchFamily="2" charset="0"/>
              </a:rPr>
              <a:t>Top50.html</a:t>
            </a:r>
          </a:p>
          <a:p>
            <a:r>
              <a:rPr lang="en-US" sz="2400" dirty="0">
                <a:latin typeface="Comic Book" panose="02000500000000000000" pitchFamily="2" charset="0"/>
              </a:rPr>
              <a:t>Style.css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185808-F10A-44EF-810F-B8F07E13A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6438" y="2126773"/>
            <a:ext cx="4200525" cy="20288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5D516FF-DEFE-4F3F-9570-AD4B79C11A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5449" y="4279855"/>
            <a:ext cx="3448050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149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60457E-0D06-4283-A7BB-0B00EF30C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1729">
            <a:off x="1301681" y="670445"/>
            <a:ext cx="9373171" cy="1013519"/>
          </a:xfrm>
        </p:spPr>
        <p:txBody>
          <a:bodyPr/>
          <a:lstStyle/>
          <a:p>
            <a:pPr algn="ctr"/>
            <a:r>
              <a:rPr lang="en-US" sz="3200" dirty="0">
                <a:latin typeface="Comic Book" panose="02000500000000000000" pitchFamily="2" charset="0"/>
              </a:rPr>
              <a:t>The Source Material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BB9790-F1DA-4EAD-9AB2-3164FBC484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3933" y="2402566"/>
            <a:ext cx="5086389" cy="3435933"/>
          </a:xfrm>
        </p:spPr>
        <p:txBody>
          <a:bodyPr/>
          <a:lstStyle/>
          <a:p>
            <a:r>
              <a:rPr lang="en-US" dirty="0">
                <a:latin typeface="Comic Book" panose="02000500000000000000" pitchFamily="2" charset="0"/>
              </a:rPr>
              <a:t>Used Kaggle to obtain data in CSV</a:t>
            </a:r>
          </a:p>
          <a:p>
            <a:r>
              <a:rPr lang="en-US" dirty="0">
                <a:latin typeface="Comic Book" panose="02000500000000000000" pitchFamily="2" charset="0"/>
              </a:rPr>
              <a:t>SQL to separate data into 2 CSVs</a:t>
            </a:r>
          </a:p>
          <a:p>
            <a:r>
              <a:rPr lang="en-US" dirty="0">
                <a:latin typeface="Comic Book" panose="02000500000000000000" pitchFamily="2" charset="0"/>
              </a:rPr>
              <a:t>Excel to drop data and create new column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4DDBC2AC-3766-49E8-9E2F-0658469FAC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0322" y="2460414"/>
            <a:ext cx="4697745" cy="246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690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931FA76-44D0-436D-91AC-D12BB8863C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68167" y="902170"/>
            <a:ext cx="5023200" cy="1046400"/>
          </a:xfrm>
        </p:spPr>
        <p:txBody>
          <a:bodyPr/>
          <a:lstStyle/>
          <a:p>
            <a:r>
              <a:rPr lang="en-US" dirty="0">
                <a:latin typeface="Comic Book" panose="02000500000000000000" pitchFamily="2" charset="0"/>
              </a:rPr>
              <a:t>Overview!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6EB2D44-5B16-4478-A6CD-3673BEF944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68167" y="1948570"/>
            <a:ext cx="5023200" cy="2960859"/>
          </a:xfrm>
        </p:spPr>
        <p:txBody>
          <a:bodyPr anchor="ctr"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latin typeface="Comic Book" panose="02000500000000000000" pitchFamily="2" charset="0"/>
              </a:rPr>
              <a:t>The Pages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latin typeface="Comic Book" panose="02000500000000000000" pitchFamily="2" charset="0"/>
              </a:rPr>
              <a:t>The Ink (programming)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latin typeface="Comic Book" panose="02000500000000000000" pitchFamily="2" charset="0"/>
              </a:rPr>
              <a:t>The Source Material</a:t>
            </a:r>
          </a:p>
        </p:txBody>
      </p:sp>
    </p:spTree>
    <p:extLst>
      <p:ext uri="{BB962C8B-B14F-4D97-AF65-F5344CB8AC3E}">
        <p14:creationId xmlns:p14="http://schemas.microsoft.com/office/powerpoint/2010/main" val="1227363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5DF0DDF-21F5-460A-A9CD-8C173D8807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4000" dirty="0">
                <a:latin typeface="Comic Book" panose="02000500000000000000" pitchFamily="2" charset="0"/>
              </a:rPr>
              <a:t>The Pages!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C66D62F-9CC3-44A8-B45E-E42828BFEB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444569">
            <a:off x="955048" y="1790677"/>
            <a:ext cx="2847654" cy="4399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01DAE13A-E958-466B-AFE8-645CCFE84E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6825">
            <a:off x="7815611" y="1056903"/>
            <a:ext cx="3205619" cy="4411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39D42B7C-957B-412B-ABD5-67D2350781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5" t="2078" r="4375" b="2164"/>
          <a:stretch/>
        </p:blipFill>
        <p:spPr bwMode="auto">
          <a:xfrm rot="154984">
            <a:off x="4331287" y="1044617"/>
            <a:ext cx="2887259" cy="431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1094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3E7F9-1C8E-4574-888B-F0E090813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1729">
            <a:off x="1301682" y="1062333"/>
            <a:ext cx="9373171" cy="1013519"/>
          </a:xfrm>
        </p:spPr>
        <p:txBody>
          <a:bodyPr/>
          <a:lstStyle/>
          <a:p>
            <a:r>
              <a:rPr lang="en-US" sz="4000" b="1" i="1" dirty="0">
                <a:latin typeface="Comic Book" panose="02000500000000000000" pitchFamily="2" charset="0"/>
              </a:rPr>
              <a:t>WHAM! </a:t>
            </a:r>
            <a:r>
              <a:rPr lang="en-US" sz="4000" dirty="0">
                <a:latin typeface="Comic Book" panose="02000500000000000000" pitchFamily="2" charset="0"/>
              </a:rPr>
              <a:t>Who are these People?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9EFE3E-F69A-40CC-BA80-C22A7A724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02733" y="2061256"/>
            <a:ext cx="4693267" cy="4404800"/>
          </a:xfrm>
        </p:spPr>
        <p:txBody>
          <a:bodyPr/>
          <a:lstStyle/>
          <a:p>
            <a:r>
              <a:rPr lang="en-US" dirty="0">
                <a:latin typeface="Comic Book" panose="02000500000000000000" pitchFamily="2" charset="0"/>
              </a:rPr>
              <a:t>The Bio page</a:t>
            </a:r>
          </a:p>
          <a:p>
            <a:r>
              <a:rPr lang="en-US" dirty="0">
                <a:latin typeface="Comic Book" panose="02000500000000000000" pitchFamily="2" charset="0"/>
              </a:rPr>
              <a:t>Searchable</a:t>
            </a:r>
          </a:p>
          <a:p>
            <a:r>
              <a:rPr lang="en-US" dirty="0">
                <a:latin typeface="Comic Book" panose="02000500000000000000" pitchFamily="2" charset="0"/>
              </a:rPr>
              <a:t>Learn the backstory or biography for all the characters</a:t>
            </a:r>
          </a:p>
        </p:txBody>
      </p:sp>
      <p:pic>
        <p:nvPicPr>
          <p:cNvPr id="2050" name="Picture 2" descr="Superhero Showdown: Why Marvel is Better Than DC">
            <a:extLst>
              <a:ext uri="{FF2B5EF4-FFF2-40B4-BE49-F238E27FC236}">
                <a16:creationId xmlns:a16="http://schemas.microsoft.com/office/drawing/2014/main" id="{C2AEDC64-E753-4ADF-B35C-035FB4CEEB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8851" y="2775375"/>
            <a:ext cx="4204648" cy="2629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6595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C585A-B8A4-4BB1-972D-0B4FBF38A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1729">
            <a:off x="1301503" y="833970"/>
            <a:ext cx="9695222" cy="1013519"/>
          </a:xfrm>
        </p:spPr>
        <p:txBody>
          <a:bodyPr/>
          <a:lstStyle/>
          <a:p>
            <a:r>
              <a:rPr lang="en-US" sz="3600" b="1" i="1" dirty="0">
                <a:latin typeface="Comic Book" panose="02000500000000000000" pitchFamily="2" charset="0"/>
              </a:rPr>
              <a:t>BOOM!</a:t>
            </a:r>
            <a:r>
              <a:rPr lang="en-US" sz="3600" dirty="0">
                <a:latin typeface="Comic Book" panose="02000500000000000000" pitchFamily="2" charset="0"/>
              </a:rPr>
              <a:t> Who are the most powerful?</a:t>
            </a:r>
            <a:endParaRPr lang="en-US" sz="3600" b="1" i="1" dirty="0">
              <a:latin typeface="Comic Book" panose="02000500000000000000" pitchFamily="2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0D634B-4F5B-457B-B7F5-3897506BD2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3933" y="2074900"/>
            <a:ext cx="4329968" cy="3763600"/>
          </a:xfrm>
        </p:spPr>
        <p:txBody>
          <a:bodyPr anchor="ctr"/>
          <a:lstStyle/>
          <a:p>
            <a:r>
              <a:rPr lang="en-US" dirty="0">
                <a:latin typeface="Comic Book" panose="02000500000000000000" pitchFamily="2" charset="0"/>
              </a:rPr>
              <a:t>Top 50!</a:t>
            </a:r>
          </a:p>
          <a:p>
            <a:r>
              <a:rPr lang="en-US" dirty="0">
                <a:latin typeface="Comic Book" panose="02000500000000000000" pitchFamily="2" charset="0"/>
              </a:rPr>
              <a:t>Find out who are the strongest, fastest, best fighters, etc.</a:t>
            </a:r>
          </a:p>
          <a:p>
            <a:r>
              <a:rPr lang="en-US" dirty="0">
                <a:latin typeface="Comic Book" panose="02000500000000000000" pitchFamily="2" charset="0"/>
              </a:rPr>
              <a:t>Can be sorted by stats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EE47630-066F-433E-B6CE-8E1AA8AB79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5782" y="1981481"/>
            <a:ext cx="5173184" cy="3904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4235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63C8BB62-B822-4FF9-9440-09B5B748D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58160">
            <a:off x="1058676" y="1147325"/>
            <a:ext cx="9539603" cy="1122047"/>
          </a:xfrm>
        </p:spPr>
        <p:txBody>
          <a:bodyPr anchor="t"/>
          <a:lstStyle/>
          <a:p>
            <a:r>
              <a:rPr lang="en-US" sz="3200" b="1" i="1" dirty="0">
                <a:latin typeface="Comic Book" panose="02000500000000000000" pitchFamily="2" charset="0"/>
              </a:rPr>
              <a:t>POW! </a:t>
            </a:r>
            <a:r>
              <a:rPr lang="en-US" sz="3200" dirty="0">
                <a:latin typeface="Comic Book" panose="02000500000000000000" pitchFamily="2" charset="0"/>
              </a:rPr>
              <a:t>Who is the strongest or smartest?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2521667D-7B83-49E8-B3C0-FE4EB3CFF7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00077" y="2066832"/>
            <a:ext cx="4528400" cy="3862615"/>
          </a:xfrm>
        </p:spPr>
        <p:txBody>
          <a:bodyPr anchor="ctr"/>
          <a:lstStyle/>
          <a:p>
            <a:r>
              <a:rPr lang="en-US" sz="2400" dirty="0">
                <a:latin typeface="Comic Book" panose="02000500000000000000" pitchFamily="2" charset="0"/>
              </a:rPr>
              <a:t>Power stats page</a:t>
            </a:r>
          </a:p>
          <a:p>
            <a:r>
              <a:rPr lang="en-US" sz="2400" dirty="0">
                <a:latin typeface="Comic Book" panose="02000500000000000000" pitchFamily="2" charset="0"/>
              </a:rPr>
              <a:t>Searchable list of all characters</a:t>
            </a:r>
          </a:p>
          <a:p>
            <a:r>
              <a:rPr lang="en-US" sz="2400" dirty="0">
                <a:latin typeface="Comic Book" panose="02000500000000000000" pitchFamily="2" charset="0"/>
              </a:rPr>
              <a:t>Learn their skills and names</a:t>
            </a:r>
          </a:p>
          <a:p>
            <a:r>
              <a:rPr lang="en-US" sz="2400" dirty="0">
                <a:latin typeface="Comic Book" panose="02000500000000000000" pitchFamily="2" charset="0"/>
              </a:rPr>
              <a:t>Narrow by:</a:t>
            </a:r>
          </a:p>
          <a:p>
            <a:pPr lvl="1"/>
            <a:r>
              <a:rPr lang="en-US" sz="2400" dirty="0">
                <a:latin typeface="Comic Book" panose="02000500000000000000" pitchFamily="2" charset="0"/>
              </a:rPr>
              <a:t>Universe</a:t>
            </a:r>
          </a:p>
          <a:p>
            <a:pPr lvl="1"/>
            <a:r>
              <a:rPr lang="en-US" sz="2400" dirty="0">
                <a:latin typeface="Comic Book" panose="02000500000000000000" pitchFamily="2" charset="0"/>
              </a:rPr>
              <a:t>Alignment</a:t>
            </a:r>
          </a:p>
          <a:p>
            <a:pPr lvl="1"/>
            <a:r>
              <a:rPr lang="en-US" sz="2400" dirty="0">
                <a:latin typeface="Comic Book" panose="02000500000000000000" pitchFamily="2" charset="0"/>
              </a:rPr>
              <a:t>Stats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28799B6-8AAA-4468-BC26-CAFC9BAF6A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900" y="2736991"/>
            <a:ext cx="5016336" cy="2214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523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C8E2971-8530-4334-A16D-B118DA2086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74400" y="4449942"/>
            <a:ext cx="4443200" cy="1093200"/>
          </a:xfrm>
        </p:spPr>
        <p:txBody>
          <a:bodyPr/>
          <a:lstStyle/>
          <a:p>
            <a:pPr marL="101598" indent="0">
              <a:buNone/>
            </a:pPr>
            <a:r>
              <a:rPr lang="en-US" sz="4800" dirty="0">
                <a:latin typeface="Comic Book" panose="02000500000000000000" pitchFamily="2" charset="0"/>
              </a:rPr>
              <a:t>The Ink!</a:t>
            </a:r>
          </a:p>
        </p:txBody>
      </p:sp>
      <p:pic>
        <p:nvPicPr>
          <p:cNvPr id="2050" name="Picture 2" descr="James Porter - Comic Book Inking">
            <a:extLst>
              <a:ext uri="{FF2B5EF4-FFF2-40B4-BE49-F238E27FC236}">
                <a16:creationId xmlns:a16="http://schemas.microsoft.com/office/drawing/2014/main" id="{44B57B75-303F-4E37-927A-06E8D97395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5342" y="1484415"/>
            <a:ext cx="4076902" cy="3150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2479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3CC17-54CF-4856-B61E-412A19124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dirty="0">
                <a:latin typeface="Comic Book" panose="02000500000000000000" pitchFamily="2" charset="0"/>
              </a:rPr>
              <a:t>FLASK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582B1B5-B871-4404-A4C2-C15B932B93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8475">
            <a:off x="7106464" y="1288473"/>
            <a:ext cx="3490249" cy="4281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2FDD622-8444-4CF7-B574-10B2BF17B7C3}"/>
              </a:ext>
            </a:extLst>
          </p:cNvPr>
          <p:cNvSpPr txBox="1"/>
          <p:nvPr/>
        </p:nvSpPr>
        <p:spPr>
          <a:xfrm>
            <a:off x="2325986" y="3429000"/>
            <a:ext cx="36407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mic Book" panose="02000500000000000000" pitchFamily="2" charset="0"/>
              </a:rPr>
              <a:t>It just works!</a:t>
            </a:r>
          </a:p>
        </p:txBody>
      </p:sp>
    </p:spTree>
    <p:extLst>
      <p:ext uri="{BB962C8B-B14F-4D97-AF65-F5344CB8AC3E}">
        <p14:creationId xmlns:p14="http://schemas.microsoft.com/office/powerpoint/2010/main" val="3915719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57BE69E-9378-401D-B4D3-41158159E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dirty="0">
                <a:latin typeface="Comic Book" panose="02000500000000000000" pitchFamily="2" charset="0"/>
              </a:rPr>
              <a:t>JAVASCRIPT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B59D07-B2A5-4A7E-B618-08AF196DCA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31499" y="2402567"/>
            <a:ext cx="5254309" cy="3219066"/>
          </a:xfrm>
        </p:spPr>
        <p:txBody>
          <a:bodyPr/>
          <a:lstStyle/>
          <a:p>
            <a:r>
              <a:rPr lang="en-US" sz="2400" dirty="0">
                <a:latin typeface="Comic Book" panose="02000500000000000000" pitchFamily="2" charset="0"/>
              </a:rPr>
              <a:t>App.js</a:t>
            </a:r>
          </a:p>
          <a:p>
            <a:r>
              <a:rPr lang="en-US" sz="2400" dirty="0">
                <a:latin typeface="Comic Book" panose="02000500000000000000" pitchFamily="2" charset="0"/>
              </a:rPr>
              <a:t>Biography.js</a:t>
            </a:r>
          </a:p>
          <a:p>
            <a:r>
              <a:rPr lang="en-US" sz="2400" dirty="0">
                <a:latin typeface="Comic Book" panose="02000500000000000000" pitchFamily="2" charset="0"/>
              </a:rPr>
              <a:t>Dc_vs_marvel.js</a:t>
            </a:r>
          </a:p>
          <a:p>
            <a:r>
              <a:rPr lang="en-US" sz="2400" dirty="0">
                <a:latin typeface="Comic Book" panose="02000500000000000000" pitchFamily="2" charset="0"/>
              </a:rPr>
              <a:t>Table.js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942BD0-3600-4FA6-B5A7-6B7E37B7B6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5808" y="2967287"/>
            <a:ext cx="4066776" cy="1868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243230"/>
      </p:ext>
    </p:extLst>
  </p:cSld>
  <p:clrMapOvr>
    <a:masterClrMapping/>
  </p:clrMapOvr>
</p:sld>
</file>

<file path=ppt/theme/theme1.xml><?xml version="1.0" encoding="utf-8"?>
<a:theme xmlns:a="http://schemas.openxmlformats.org/drawingml/2006/main" name="Jachimo template">
  <a:themeElements>
    <a:clrScheme name="Custom 347">
      <a:dk1>
        <a:srgbClr val="000000"/>
      </a:dk1>
      <a:lt1>
        <a:srgbClr val="FFFFFF"/>
      </a:lt1>
      <a:dk2>
        <a:srgbClr val="7A868B"/>
      </a:dk2>
      <a:lt2>
        <a:srgbClr val="D5DEE2"/>
      </a:lt2>
      <a:accent1>
        <a:srgbClr val="FF4026"/>
      </a:accent1>
      <a:accent2>
        <a:srgbClr val="FFA300"/>
      </a:accent2>
      <a:accent3>
        <a:srgbClr val="FAD900"/>
      </a:accent3>
      <a:accent4>
        <a:srgbClr val="A6CD02"/>
      </a:accent4>
      <a:accent5>
        <a:srgbClr val="35C4CA"/>
      </a:accent5>
      <a:accent6>
        <a:srgbClr val="00A7EB"/>
      </a:accent6>
      <a:hlink>
        <a:srgbClr val="0000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achimo · SlidesCarnival" id="{AF2F0902-9246-4CC8-86E8-EA2A8FCC1D27}" vid="{4B4FE0A3-5643-48BD-94A9-E1E9A84395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176</Words>
  <Application>Microsoft Office PowerPoint</Application>
  <PresentationFormat>Widescreen</PresentationFormat>
  <Paragraphs>40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Bangers</vt:lpstr>
      <vt:lpstr>Comic Book</vt:lpstr>
      <vt:lpstr>Sniglet</vt:lpstr>
      <vt:lpstr>Jachimo template</vt:lpstr>
      <vt:lpstr>The Superhero Super Database!</vt:lpstr>
      <vt:lpstr>Overview!</vt:lpstr>
      <vt:lpstr>PowerPoint Presentation</vt:lpstr>
      <vt:lpstr>WHAM! Who are these People?</vt:lpstr>
      <vt:lpstr>BOOM! Who are the most powerful?</vt:lpstr>
      <vt:lpstr>POW! Who is the strongest or smartest?</vt:lpstr>
      <vt:lpstr>PowerPoint Presentation</vt:lpstr>
      <vt:lpstr>FLASK</vt:lpstr>
      <vt:lpstr>JAVASCRIPT</vt:lpstr>
      <vt:lpstr>CSS &amp; HTML</vt:lpstr>
      <vt:lpstr>The Source Material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Superhero Super Database!</dc:title>
  <dc:creator>Hunter Johnson</dc:creator>
  <cp:lastModifiedBy>Hunter Johnson</cp:lastModifiedBy>
  <cp:revision>12</cp:revision>
  <dcterms:created xsi:type="dcterms:W3CDTF">2020-10-20T22:37:34Z</dcterms:created>
  <dcterms:modified xsi:type="dcterms:W3CDTF">2020-10-22T20:04:27Z</dcterms:modified>
</cp:coreProperties>
</file>